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4"/>
  </p:notesMasterIdLst>
  <p:sldIdLst>
    <p:sldId id="256" r:id="rId5"/>
    <p:sldId id="301" r:id="rId6"/>
    <p:sldId id="258" r:id="rId7"/>
    <p:sldId id="295" r:id="rId8"/>
    <p:sldId id="296" r:id="rId9"/>
    <p:sldId id="297" r:id="rId10"/>
    <p:sldId id="298" r:id="rId11"/>
    <p:sldId id="302" r:id="rId12"/>
    <p:sldId id="299" r:id="rId13"/>
    <p:sldId id="303" r:id="rId14"/>
    <p:sldId id="260" r:id="rId15"/>
    <p:sldId id="261" r:id="rId16"/>
    <p:sldId id="262" r:id="rId17"/>
    <p:sldId id="263" r:id="rId18"/>
    <p:sldId id="267" r:id="rId19"/>
    <p:sldId id="264" r:id="rId20"/>
    <p:sldId id="265" r:id="rId21"/>
    <p:sldId id="266" r:id="rId22"/>
    <p:sldId id="268" r:id="rId23"/>
    <p:sldId id="269" r:id="rId24"/>
    <p:sldId id="271" r:id="rId25"/>
    <p:sldId id="272" r:id="rId26"/>
    <p:sldId id="294" r:id="rId27"/>
    <p:sldId id="270" r:id="rId28"/>
    <p:sldId id="277" r:id="rId29"/>
    <p:sldId id="278" r:id="rId30"/>
    <p:sldId id="279" r:id="rId31"/>
    <p:sldId id="280" r:id="rId32"/>
    <p:sldId id="281" r:id="rId33"/>
    <p:sldId id="284" r:id="rId34"/>
    <p:sldId id="282" r:id="rId35"/>
    <p:sldId id="286" r:id="rId36"/>
    <p:sldId id="283" r:id="rId37"/>
    <p:sldId id="285" r:id="rId38"/>
    <p:sldId id="288" r:id="rId39"/>
    <p:sldId id="289" r:id="rId40"/>
    <p:sldId id="290" r:id="rId41"/>
    <p:sldId id="304" r:id="rId42"/>
    <p:sldId id="292" r:id="rId4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1F1F3"/>
    <a:srgbClr val="EAEAEA"/>
    <a:srgbClr val="94B950"/>
    <a:srgbClr val="95BA50"/>
    <a:srgbClr val="637D33"/>
    <a:srgbClr val="75943C"/>
    <a:srgbClr val="DFE9E0"/>
    <a:srgbClr val="D9E3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7EE234-C5F9-4283-BDA1-01BDD0186A47}" v="309" dt="2024-10-23T20:40:56.576"/>
    <p1510:client id="{4B099203-9EF4-4B9D-BC41-9BBE19177C76}" v="278" dt="2024-10-23T15:30:12.574"/>
    <p1510:client id="{EFD124AE-6B97-451E-81A3-E8390C022B5E}" v="716" dt="2024-10-23T20:27:20.73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isa Lunelli Rodrigues" userId="S::thaisa.rodrigues@fiergs.org.br::08c688c5-1eac-40a8-aa85-c699c5eb4bd3" providerId="AD" clId="Web-{D4508F36-6F1F-8FE4-6ED5-8FBD496D5E60}"/>
    <pc:docChg chg="addSld delSld modSld">
      <pc:chgData name="Thaisa Lunelli Rodrigues" userId="S::thaisa.rodrigues@fiergs.org.br::08c688c5-1eac-40a8-aa85-c699c5eb4bd3" providerId="AD" clId="Web-{D4508F36-6F1F-8FE4-6ED5-8FBD496D5E60}" dt="2024-10-21T14:35:39.814" v="4"/>
      <pc:docMkLst>
        <pc:docMk/>
      </pc:docMkLst>
      <pc:sldChg chg="addSp new del">
        <pc:chgData name="Thaisa Lunelli Rodrigues" userId="S::thaisa.rodrigues@fiergs.org.br::08c688c5-1eac-40a8-aa85-c699c5eb4bd3" providerId="AD" clId="Web-{D4508F36-6F1F-8FE4-6ED5-8FBD496D5E60}" dt="2024-10-21T14:35:32.126" v="3"/>
        <pc:sldMkLst>
          <pc:docMk/>
          <pc:sldMk cId="503767182" sldId="272"/>
        </pc:sldMkLst>
        <pc:spChg chg="add">
          <ac:chgData name="Thaisa Lunelli Rodrigues" userId="S::thaisa.rodrigues@fiergs.org.br::08c688c5-1eac-40a8-aa85-c699c5eb4bd3" providerId="AD" clId="Web-{D4508F36-6F1F-8FE4-6ED5-8FBD496D5E60}" dt="2024-10-21T14:35:22.829" v="2"/>
          <ac:spMkLst>
            <pc:docMk/>
            <pc:sldMk cId="503767182" sldId="272"/>
            <ac:spMk id="6" creationId="{1E24961C-CD5C-2984-2E98-060A28DCBABD}"/>
          </ac:spMkLst>
        </pc:spChg>
        <pc:spChg chg="add">
          <ac:chgData name="Thaisa Lunelli Rodrigues" userId="S::thaisa.rodrigues@fiergs.org.br::08c688c5-1eac-40a8-aa85-c699c5eb4bd3" providerId="AD" clId="Web-{D4508F36-6F1F-8FE4-6ED5-8FBD496D5E60}" dt="2024-10-21T14:35:22.829" v="2"/>
          <ac:spMkLst>
            <pc:docMk/>
            <pc:sldMk cId="503767182" sldId="272"/>
            <ac:spMk id="7" creationId="{F57F7781-00CD-A185-4D68-41EE6F4841DE}"/>
          </ac:spMkLst>
        </pc:spChg>
        <pc:spChg chg="add">
          <ac:chgData name="Thaisa Lunelli Rodrigues" userId="S::thaisa.rodrigues@fiergs.org.br::08c688c5-1eac-40a8-aa85-c699c5eb4bd3" providerId="AD" clId="Web-{D4508F36-6F1F-8FE4-6ED5-8FBD496D5E60}" dt="2024-10-21T14:35:22.829" v="2"/>
          <ac:spMkLst>
            <pc:docMk/>
            <pc:sldMk cId="503767182" sldId="272"/>
            <ac:spMk id="9" creationId="{B8A8866E-325F-D277-96C1-D14B326C7C26}"/>
          </ac:spMkLst>
        </pc:spChg>
        <pc:spChg chg="add">
          <ac:chgData name="Thaisa Lunelli Rodrigues" userId="S::thaisa.rodrigues@fiergs.org.br::08c688c5-1eac-40a8-aa85-c699c5eb4bd3" providerId="AD" clId="Web-{D4508F36-6F1F-8FE4-6ED5-8FBD496D5E60}" dt="2024-10-21T14:35:22.829" v="2"/>
          <ac:spMkLst>
            <pc:docMk/>
            <pc:sldMk cId="503767182" sldId="272"/>
            <ac:spMk id="10" creationId="{BF90DC82-6D28-DE8C-9812-6AFF0E8CC061}"/>
          </ac:spMkLst>
        </pc:spChg>
        <pc:spChg chg="add">
          <ac:chgData name="Thaisa Lunelli Rodrigues" userId="S::thaisa.rodrigues@fiergs.org.br::08c688c5-1eac-40a8-aa85-c699c5eb4bd3" providerId="AD" clId="Web-{D4508F36-6F1F-8FE4-6ED5-8FBD496D5E60}" dt="2024-10-21T14:35:22.829" v="2"/>
          <ac:spMkLst>
            <pc:docMk/>
            <pc:sldMk cId="503767182" sldId="272"/>
            <ac:spMk id="11" creationId="{61B9FDB7-F040-A593-214C-C701C69BECBA}"/>
          </ac:spMkLst>
        </pc:spChg>
        <pc:spChg chg="add">
          <ac:chgData name="Thaisa Lunelli Rodrigues" userId="S::thaisa.rodrigues@fiergs.org.br::08c688c5-1eac-40a8-aa85-c699c5eb4bd3" providerId="AD" clId="Web-{D4508F36-6F1F-8FE4-6ED5-8FBD496D5E60}" dt="2024-10-21T14:35:22.829" v="2"/>
          <ac:spMkLst>
            <pc:docMk/>
            <pc:sldMk cId="503767182" sldId="272"/>
            <ac:spMk id="12" creationId="{F318A1DA-0BAD-9478-071C-1738C84DDB64}"/>
          </ac:spMkLst>
        </pc:spChg>
        <pc:spChg chg="add">
          <ac:chgData name="Thaisa Lunelli Rodrigues" userId="S::thaisa.rodrigues@fiergs.org.br::08c688c5-1eac-40a8-aa85-c699c5eb4bd3" providerId="AD" clId="Web-{D4508F36-6F1F-8FE4-6ED5-8FBD496D5E60}" dt="2024-10-21T14:35:22.829" v="2"/>
          <ac:spMkLst>
            <pc:docMk/>
            <pc:sldMk cId="503767182" sldId="272"/>
            <ac:spMk id="13" creationId="{8E77780F-71BA-C9A5-580A-53D8BA85A1D8}"/>
          </ac:spMkLst>
        </pc:spChg>
        <pc:spChg chg="add">
          <ac:chgData name="Thaisa Lunelli Rodrigues" userId="S::thaisa.rodrigues@fiergs.org.br::08c688c5-1eac-40a8-aa85-c699c5eb4bd3" providerId="AD" clId="Web-{D4508F36-6F1F-8FE4-6ED5-8FBD496D5E60}" dt="2024-10-21T14:35:22.829" v="2"/>
          <ac:spMkLst>
            <pc:docMk/>
            <pc:sldMk cId="503767182" sldId="272"/>
            <ac:spMk id="14" creationId="{D180E31E-E9A0-0AB2-D500-7F517A769992}"/>
          </ac:spMkLst>
        </pc:spChg>
        <pc:spChg chg="add">
          <ac:chgData name="Thaisa Lunelli Rodrigues" userId="S::thaisa.rodrigues@fiergs.org.br::08c688c5-1eac-40a8-aa85-c699c5eb4bd3" providerId="AD" clId="Web-{D4508F36-6F1F-8FE4-6ED5-8FBD496D5E60}" dt="2024-10-21T14:35:22.829" v="2"/>
          <ac:spMkLst>
            <pc:docMk/>
            <pc:sldMk cId="503767182" sldId="272"/>
            <ac:spMk id="15" creationId="{7EFC7FFE-76AE-D5E3-B2C1-90E94CBACF14}"/>
          </ac:spMkLst>
        </pc:spChg>
        <pc:spChg chg="add">
          <ac:chgData name="Thaisa Lunelli Rodrigues" userId="S::thaisa.rodrigues@fiergs.org.br::08c688c5-1eac-40a8-aa85-c699c5eb4bd3" providerId="AD" clId="Web-{D4508F36-6F1F-8FE4-6ED5-8FBD496D5E60}" dt="2024-10-21T14:35:22.829" v="2"/>
          <ac:spMkLst>
            <pc:docMk/>
            <pc:sldMk cId="503767182" sldId="272"/>
            <ac:spMk id="16" creationId="{89E6C98A-EFC7-E1CE-E74B-A811B06B5B64}"/>
          </ac:spMkLst>
        </pc:spChg>
        <pc:spChg chg="add">
          <ac:chgData name="Thaisa Lunelli Rodrigues" userId="S::thaisa.rodrigues@fiergs.org.br::08c688c5-1eac-40a8-aa85-c699c5eb4bd3" providerId="AD" clId="Web-{D4508F36-6F1F-8FE4-6ED5-8FBD496D5E60}" dt="2024-10-21T14:35:22.829" v="2"/>
          <ac:spMkLst>
            <pc:docMk/>
            <pc:sldMk cId="503767182" sldId="272"/>
            <ac:spMk id="17" creationId="{4AD54CF7-CE2B-8FDF-EC68-94291A481073}"/>
          </ac:spMkLst>
        </pc:spChg>
        <pc:spChg chg="add">
          <ac:chgData name="Thaisa Lunelli Rodrigues" userId="S::thaisa.rodrigues@fiergs.org.br::08c688c5-1eac-40a8-aa85-c699c5eb4bd3" providerId="AD" clId="Web-{D4508F36-6F1F-8FE4-6ED5-8FBD496D5E60}" dt="2024-10-21T14:35:22.829" v="2"/>
          <ac:spMkLst>
            <pc:docMk/>
            <pc:sldMk cId="503767182" sldId="272"/>
            <ac:spMk id="18" creationId="{D71ED0FB-2C1F-EB1C-2AE1-0012203C1F95}"/>
          </ac:spMkLst>
        </pc:spChg>
        <pc:spChg chg="add">
          <ac:chgData name="Thaisa Lunelli Rodrigues" userId="S::thaisa.rodrigues@fiergs.org.br::08c688c5-1eac-40a8-aa85-c699c5eb4bd3" providerId="AD" clId="Web-{D4508F36-6F1F-8FE4-6ED5-8FBD496D5E60}" dt="2024-10-21T14:35:22.829" v="2"/>
          <ac:spMkLst>
            <pc:docMk/>
            <pc:sldMk cId="503767182" sldId="272"/>
            <ac:spMk id="19" creationId="{8E82CC1E-F8C8-9869-229F-58E9EFAC8AE0}"/>
          </ac:spMkLst>
        </pc:spChg>
        <pc:spChg chg="add">
          <ac:chgData name="Thaisa Lunelli Rodrigues" userId="S::thaisa.rodrigues@fiergs.org.br::08c688c5-1eac-40a8-aa85-c699c5eb4bd3" providerId="AD" clId="Web-{D4508F36-6F1F-8FE4-6ED5-8FBD496D5E60}" dt="2024-10-21T14:35:22.829" v="2"/>
          <ac:spMkLst>
            <pc:docMk/>
            <pc:sldMk cId="503767182" sldId="272"/>
            <ac:spMk id="20" creationId="{4F39A7B8-FF87-4465-66D0-BD194255F28C}"/>
          </ac:spMkLst>
        </pc:spChg>
        <pc:spChg chg="add">
          <ac:chgData name="Thaisa Lunelli Rodrigues" userId="S::thaisa.rodrigues@fiergs.org.br::08c688c5-1eac-40a8-aa85-c699c5eb4bd3" providerId="AD" clId="Web-{D4508F36-6F1F-8FE4-6ED5-8FBD496D5E60}" dt="2024-10-21T14:35:22.829" v="2"/>
          <ac:spMkLst>
            <pc:docMk/>
            <pc:sldMk cId="503767182" sldId="272"/>
            <ac:spMk id="21" creationId="{BEBFB7C9-F33B-7BCE-CFA1-D1B78F3CA693}"/>
          </ac:spMkLst>
        </pc:spChg>
        <pc:spChg chg="add">
          <ac:chgData name="Thaisa Lunelli Rodrigues" userId="S::thaisa.rodrigues@fiergs.org.br::08c688c5-1eac-40a8-aa85-c699c5eb4bd3" providerId="AD" clId="Web-{D4508F36-6F1F-8FE4-6ED5-8FBD496D5E60}" dt="2024-10-21T14:35:22.829" v="2"/>
          <ac:spMkLst>
            <pc:docMk/>
            <pc:sldMk cId="503767182" sldId="272"/>
            <ac:spMk id="22" creationId="{EC9DE1C5-1182-D926-1BF6-51F88B8C8A3C}"/>
          </ac:spMkLst>
        </pc:spChg>
        <pc:spChg chg="add">
          <ac:chgData name="Thaisa Lunelli Rodrigues" userId="S::thaisa.rodrigues@fiergs.org.br::08c688c5-1eac-40a8-aa85-c699c5eb4bd3" providerId="AD" clId="Web-{D4508F36-6F1F-8FE4-6ED5-8FBD496D5E60}" dt="2024-10-21T14:35:22.829" v="2"/>
          <ac:spMkLst>
            <pc:docMk/>
            <pc:sldMk cId="503767182" sldId="272"/>
            <ac:spMk id="23" creationId="{865E4442-3BAD-EEE1-DB6C-AFDA9BBE09A0}"/>
          </ac:spMkLst>
        </pc:spChg>
        <pc:spChg chg="add">
          <ac:chgData name="Thaisa Lunelli Rodrigues" userId="S::thaisa.rodrigues@fiergs.org.br::08c688c5-1eac-40a8-aa85-c699c5eb4bd3" providerId="AD" clId="Web-{D4508F36-6F1F-8FE4-6ED5-8FBD496D5E60}" dt="2024-10-21T14:35:22.829" v="2"/>
          <ac:spMkLst>
            <pc:docMk/>
            <pc:sldMk cId="503767182" sldId="272"/>
            <ac:spMk id="24" creationId="{E4E10947-93E0-B194-E18F-A35CAC1A243E}"/>
          </ac:spMkLst>
        </pc:spChg>
        <pc:spChg chg="add">
          <ac:chgData name="Thaisa Lunelli Rodrigues" userId="S::thaisa.rodrigues@fiergs.org.br::08c688c5-1eac-40a8-aa85-c699c5eb4bd3" providerId="AD" clId="Web-{D4508F36-6F1F-8FE4-6ED5-8FBD496D5E60}" dt="2024-10-21T14:35:22.829" v="2"/>
          <ac:spMkLst>
            <pc:docMk/>
            <pc:sldMk cId="503767182" sldId="272"/>
            <ac:spMk id="25" creationId="{807E6542-B571-6F78-F15F-248DD9B2BE53}"/>
          </ac:spMkLst>
        </pc:spChg>
        <pc:spChg chg="add">
          <ac:chgData name="Thaisa Lunelli Rodrigues" userId="S::thaisa.rodrigues@fiergs.org.br::08c688c5-1eac-40a8-aa85-c699c5eb4bd3" providerId="AD" clId="Web-{D4508F36-6F1F-8FE4-6ED5-8FBD496D5E60}" dt="2024-10-21T14:35:22.829" v="2"/>
          <ac:spMkLst>
            <pc:docMk/>
            <pc:sldMk cId="503767182" sldId="272"/>
            <ac:spMk id="26" creationId="{FE84A757-62CA-DC58-C26F-2FE6A0DB8C2F}"/>
          </ac:spMkLst>
        </pc:spChg>
        <pc:spChg chg="add">
          <ac:chgData name="Thaisa Lunelli Rodrigues" userId="S::thaisa.rodrigues@fiergs.org.br::08c688c5-1eac-40a8-aa85-c699c5eb4bd3" providerId="AD" clId="Web-{D4508F36-6F1F-8FE4-6ED5-8FBD496D5E60}" dt="2024-10-21T14:35:22.829" v="2"/>
          <ac:spMkLst>
            <pc:docMk/>
            <pc:sldMk cId="503767182" sldId="272"/>
            <ac:spMk id="27" creationId="{897E0344-7928-60B2-8D0A-403F5C0EC015}"/>
          </ac:spMkLst>
        </pc:spChg>
        <pc:spChg chg="add">
          <ac:chgData name="Thaisa Lunelli Rodrigues" userId="S::thaisa.rodrigues@fiergs.org.br::08c688c5-1eac-40a8-aa85-c699c5eb4bd3" providerId="AD" clId="Web-{D4508F36-6F1F-8FE4-6ED5-8FBD496D5E60}" dt="2024-10-21T14:35:22.829" v="2"/>
          <ac:spMkLst>
            <pc:docMk/>
            <pc:sldMk cId="503767182" sldId="272"/>
            <ac:spMk id="28" creationId="{EFFFBD99-B522-D3AA-87AF-F09656767B5E}"/>
          </ac:spMkLst>
        </pc:spChg>
        <pc:spChg chg="add">
          <ac:chgData name="Thaisa Lunelli Rodrigues" userId="S::thaisa.rodrigues@fiergs.org.br::08c688c5-1eac-40a8-aa85-c699c5eb4bd3" providerId="AD" clId="Web-{D4508F36-6F1F-8FE4-6ED5-8FBD496D5E60}" dt="2024-10-21T14:35:22.829" v="2"/>
          <ac:spMkLst>
            <pc:docMk/>
            <pc:sldMk cId="503767182" sldId="272"/>
            <ac:spMk id="29" creationId="{B32FE1F2-1B99-0391-A4F7-3C29D40ACC1D}"/>
          </ac:spMkLst>
        </pc:spChg>
        <pc:spChg chg="add">
          <ac:chgData name="Thaisa Lunelli Rodrigues" userId="S::thaisa.rodrigues@fiergs.org.br::08c688c5-1eac-40a8-aa85-c699c5eb4bd3" providerId="AD" clId="Web-{D4508F36-6F1F-8FE4-6ED5-8FBD496D5E60}" dt="2024-10-21T14:35:22.829" v="2"/>
          <ac:spMkLst>
            <pc:docMk/>
            <pc:sldMk cId="503767182" sldId="272"/>
            <ac:spMk id="30" creationId="{DD379D1E-8C85-DB50-6E9B-B27859FD61A3}"/>
          </ac:spMkLst>
        </pc:spChg>
        <pc:spChg chg="add">
          <ac:chgData name="Thaisa Lunelli Rodrigues" userId="S::thaisa.rodrigues@fiergs.org.br::08c688c5-1eac-40a8-aa85-c699c5eb4bd3" providerId="AD" clId="Web-{D4508F36-6F1F-8FE4-6ED5-8FBD496D5E60}" dt="2024-10-21T14:35:22.829" v="2"/>
          <ac:spMkLst>
            <pc:docMk/>
            <pc:sldMk cId="503767182" sldId="272"/>
            <ac:spMk id="31" creationId="{66037DE9-92B3-C5B7-0B1E-60ED94ECC504}"/>
          </ac:spMkLst>
        </pc:spChg>
        <pc:spChg chg="add">
          <ac:chgData name="Thaisa Lunelli Rodrigues" userId="S::thaisa.rodrigues@fiergs.org.br::08c688c5-1eac-40a8-aa85-c699c5eb4bd3" providerId="AD" clId="Web-{D4508F36-6F1F-8FE4-6ED5-8FBD496D5E60}" dt="2024-10-21T14:35:22.829" v="2"/>
          <ac:spMkLst>
            <pc:docMk/>
            <pc:sldMk cId="503767182" sldId="272"/>
            <ac:spMk id="32" creationId="{3223297C-21C7-B433-592C-0E0C34C78D8E}"/>
          </ac:spMkLst>
        </pc:spChg>
        <pc:spChg chg="add">
          <ac:chgData name="Thaisa Lunelli Rodrigues" userId="S::thaisa.rodrigues@fiergs.org.br::08c688c5-1eac-40a8-aa85-c699c5eb4bd3" providerId="AD" clId="Web-{D4508F36-6F1F-8FE4-6ED5-8FBD496D5E60}" dt="2024-10-21T14:35:22.829" v="2"/>
          <ac:spMkLst>
            <pc:docMk/>
            <pc:sldMk cId="503767182" sldId="272"/>
            <ac:spMk id="33" creationId="{08A59D08-73EF-6872-1EE5-26F1E3ED2E38}"/>
          </ac:spMkLst>
        </pc:spChg>
        <pc:spChg chg="add">
          <ac:chgData name="Thaisa Lunelli Rodrigues" userId="S::thaisa.rodrigues@fiergs.org.br::08c688c5-1eac-40a8-aa85-c699c5eb4bd3" providerId="AD" clId="Web-{D4508F36-6F1F-8FE4-6ED5-8FBD496D5E60}" dt="2024-10-21T14:35:22.829" v="2"/>
          <ac:spMkLst>
            <pc:docMk/>
            <pc:sldMk cId="503767182" sldId="272"/>
            <ac:spMk id="34" creationId="{B4661F58-19F8-8F17-0417-E4DA913ECAF6}"/>
          </ac:spMkLst>
        </pc:spChg>
        <pc:spChg chg="add">
          <ac:chgData name="Thaisa Lunelli Rodrigues" userId="S::thaisa.rodrigues@fiergs.org.br::08c688c5-1eac-40a8-aa85-c699c5eb4bd3" providerId="AD" clId="Web-{D4508F36-6F1F-8FE4-6ED5-8FBD496D5E60}" dt="2024-10-21T14:35:22.829" v="2"/>
          <ac:spMkLst>
            <pc:docMk/>
            <pc:sldMk cId="503767182" sldId="272"/>
            <ac:spMk id="35" creationId="{5D384A1C-1FE3-2D67-ADE8-65F268A8EB20}"/>
          </ac:spMkLst>
        </pc:spChg>
        <pc:spChg chg="add">
          <ac:chgData name="Thaisa Lunelli Rodrigues" userId="S::thaisa.rodrigues@fiergs.org.br::08c688c5-1eac-40a8-aa85-c699c5eb4bd3" providerId="AD" clId="Web-{D4508F36-6F1F-8FE4-6ED5-8FBD496D5E60}" dt="2024-10-21T14:35:22.829" v="2"/>
          <ac:spMkLst>
            <pc:docMk/>
            <pc:sldMk cId="503767182" sldId="272"/>
            <ac:spMk id="36" creationId="{553EB9EF-62CE-EF70-5791-31758774D69B}"/>
          </ac:spMkLst>
        </pc:spChg>
        <pc:spChg chg="add">
          <ac:chgData name="Thaisa Lunelli Rodrigues" userId="S::thaisa.rodrigues@fiergs.org.br::08c688c5-1eac-40a8-aa85-c699c5eb4bd3" providerId="AD" clId="Web-{D4508F36-6F1F-8FE4-6ED5-8FBD496D5E60}" dt="2024-10-21T14:35:22.829" v="2"/>
          <ac:spMkLst>
            <pc:docMk/>
            <pc:sldMk cId="503767182" sldId="272"/>
            <ac:spMk id="37" creationId="{5A2EBA49-4E7E-A4CF-D6F3-08F1971A4643}"/>
          </ac:spMkLst>
        </pc:spChg>
        <pc:spChg chg="add">
          <ac:chgData name="Thaisa Lunelli Rodrigues" userId="S::thaisa.rodrigues@fiergs.org.br::08c688c5-1eac-40a8-aa85-c699c5eb4bd3" providerId="AD" clId="Web-{D4508F36-6F1F-8FE4-6ED5-8FBD496D5E60}" dt="2024-10-21T14:35:22.829" v="2"/>
          <ac:spMkLst>
            <pc:docMk/>
            <pc:sldMk cId="503767182" sldId="272"/>
            <ac:spMk id="38" creationId="{60EB2240-8800-8483-3BE5-A3B0B1E3C43C}"/>
          </ac:spMkLst>
        </pc:spChg>
        <pc:spChg chg="add">
          <ac:chgData name="Thaisa Lunelli Rodrigues" userId="S::thaisa.rodrigues@fiergs.org.br::08c688c5-1eac-40a8-aa85-c699c5eb4bd3" providerId="AD" clId="Web-{D4508F36-6F1F-8FE4-6ED5-8FBD496D5E60}" dt="2024-10-21T14:35:22.829" v="2"/>
          <ac:spMkLst>
            <pc:docMk/>
            <pc:sldMk cId="503767182" sldId="272"/>
            <ac:spMk id="39" creationId="{DEA3AF1C-8499-D3F5-81B1-FD0FA6178BC6}"/>
          </ac:spMkLst>
        </pc:spChg>
        <pc:spChg chg="add">
          <ac:chgData name="Thaisa Lunelli Rodrigues" userId="S::thaisa.rodrigues@fiergs.org.br::08c688c5-1eac-40a8-aa85-c699c5eb4bd3" providerId="AD" clId="Web-{D4508F36-6F1F-8FE4-6ED5-8FBD496D5E60}" dt="2024-10-21T14:35:22.829" v="2"/>
          <ac:spMkLst>
            <pc:docMk/>
            <pc:sldMk cId="503767182" sldId="272"/>
            <ac:spMk id="40" creationId="{AD78C652-876C-28C7-0124-7C0A17857E23}"/>
          </ac:spMkLst>
        </pc:spChg>
        <pc:spChg chg="add">
          <ac:chgData name="Thaisa Lunelli Rodrigues" userId="S::thaisa.rodrigues@fiergs.org.br::08c688c5-1eac-40a8-aa85-c699c5eb4bd3" providerId="AD" clId="Web-{D4508F36-6F1F-8FE4-6ED5-8FBD496D5E60}" dt="2024-10-21T14:35:22.829" v="2"/>
          <ac:spMkLst>
            <pc:docMk/>
            <pc:sldMk cId="503767182" sldId="272"/>
            <ac:spMk id="41" creationId="{19A35B31-2B8A-AB6A-313C-F7440304392D}"/>
          </ac:spMkLst>
        </pc:spChg>
        <pc:spChg chg="add">
          <ac:chgData name="Thaisa Lunelli Rodrigues" userId="S::thaisa.rodrigues@fiergs.org.br::08c688c5-1eac-40a8-aa85-c699c5eb4bd3" providerId="AD" clId="Web-{D4508F36-6F1F-8FE4-6ED5-8FBD496D5E60}" dt="2024-10-21T14:35:22.829" v="2"/>
          <ac:spMkLst>
            <pc:docMk/>
            <pc:sldMk cId="503767182" sldId="272"/>
            <ac:spMk id="42" creationId="{641E24B9-6335-9E24-9227-1760A28F355E}"/>
          </ac:spMkLst>
        </pc:spChg>
        <pc:spChg chg="add">
          <ac:chgData name="Thaisa Lunelli Rodrigues" userId="S::thaisa.rodrigues@fiergs.org.br::08c688c5-1eac-40a8-aa85-c699c5eb4bd3" providerId="AD" clId="Web-{D4508F36-6F1F-8FE4-6ED5-8FBD496D5E60}" dt="2024-10-21T14:35:22.829" v="2"/>
          <ac:spMkLst>
            <pc:docMk/>
            <pc:sldMk cId="503767182" sldId="272"/>
            <ac:spMk id="43" creationId="{AA3D9D53-7B2C-177E-15A4-C164D8742F9E}"/>
          </ac:spMkLst>
        </pc:spChg>
        <pc:spChg chg="add">
          <ac:chgData name="Thaisa Lunelli Rodrigues" userId="S::thaisa.rodrigues@fiergs.org.br::08c688c5-1eac-40a8-aa85-c699c5eb4bd3" providerId="AD" clId="Web-{D4508F36-6F1F-8FE4-6ED5-8FBD496D5E60}" dt="2024-10-21T14:35:22.829" v="2"/>
          <ac:spMkLst>
            <pc:docMk/>
            <pc:sldMk cId="503767182" sldId="272"/>
            <ac:spMk id="44" creationId="{8EFCC5EE-1EC5-7840-E376-C9B00FB12CFE}"/>
          </ac:spMkLst>
        </pc:spChg>
        <pc:spChg chg="add">
          <ac:chgData name="Thaisa Lunelli Rodrigues" userId="S::thaisa.rodrigues@fiergs.org.br::08c688c5-1eac-40a8-aa85-c699c5eb4bd3" providerId="AD" clId="Web-{D4508F36-6F1F-8FE4-6ED5-8FBD496D5E60}" dt="2024-10-21T14:35:22.829" v="2"/>
          <ac:spMkLst>
            <pc:docMk/>
            <pc:sldMk cId="503767182" sldId="272"/>
            <ac:spMk id="45" creationId="{999B2BDB-7969-21F7-82C8-66E468D1553F}"/>
          </ac:spMkLst>
        </pc:spChg>
        <pc:spChg chg="add">
          <ac:chgData name="Thaisa Lunelli Rodrigues" userId="S::thaisa.rodrigues@fiergs.org.br::08c688c5-1eac-40a8-aa85-c699c5eb4bd3" providerId="AD" clId="Web-{D4508F36-6F1F-8FE4-6ED5-8FBD496D5E60}" dt="2024-10-21T14:35:22.829" v="2"/>
          <ac:spMkLst>
            <pc:docMk/>
            <pc:sldMk cId="503767182" sldId="272"/>
            <ac:spMk id="47" creationId="{9A2FE58B-867A-DFFA-2C4C-E09E59DA7831}"/>
          </ac:spMkLst>
        </pc:spChg>
        <pc:spChg chg="add">
          <ac:chgData name="Thaisa Lunelli Rodrigues" userId="S::thaisa.rodrigues@fiergs.org.br::08c688c5-1eac-40a8-aa85-c699c5eb4bd3" providerId="AD" clId="Web-{D4508F36-6F1F-8FE4-6ED5-8FBD496D5E60}" dt="2024-10-21T14:35:22.829" v="2"/>
          <ac:spMkLst>
            <pc:docMk/>
            <pc:sldMk cId="503767182" sldId="272"/>
            <ac:spMk id="48" creationId="{8157E49E-AFA3-BF85-C6E3-E81EED33DBE8}"/>
          </ac:spMkLst>
        </pc:spChg>
        <pc:spChg chg="add">
          <ac:chgData name="Thaisa Lunelli Rodrigues" userId="S::thaisa.rodrigues@fiergs.org.br::08c688c5-1eac-40a8-aa85-c699c5eb4bd3" providerId="AD" clId="Web-{D4508F36-6F1F-8FE4-6ED5-8FBD496D5E60}" dt="2024-10-21T14:35:22.829" v="2"/>
          <ac:spMkLst>
            <pc:docMk/>
            <pc:sldMk cId="503767182" sldId="272"/>
            <ac:spMk id="49" creationId="{C4EA22EC-CA34-1776-46C6-A869406F6667}"/>
          </ac:spMkLst>
        </pc:spChg>
        <pc:spChg chg="add">
          <ac:chgData name="Thaisa Lunelli Rodrigues" userId="S::thaisa.rodrigues@fiergs.org.br::08c688c5-1eac-40a8-aa85-c699c5eb4bd3" providerId="AD" clId="Web-{D4508F36-6F1F-8FE4-6ED5-8FBD496D5E60}" dt="2024-10-21T14:35:22.829" v="2"/>
          <ac:spMkLst>
            <pc:docMk/>
            <pc:sldMk cId="503767182" sldId="272"/>
            <ac:spMk id="50" creationId="{59501673-7355-4E5B-B098-B0DEB2ECFA27}"/>
          </ac:spMkLst>
        </pc:spChg>
        <pc:spChg chg="add">
          <ac:chgData name="Thaisa Lunelli Rodrigues" userId="S::thaisa.rodrigues@fiergs.org.br::08c688c5-1eac-40a8-aa85-c699c5eb4bd3" providerId="AD" clId="Web-{D4508F36-6F1F-8FE4-6ED5-8FBD496D5E60}" dt="2024-10-21T14:35:22.829" v="2"/>
          <ac:spMkLst>
            <pc:docMk/>
            <pc:sldMk cId="503767182" sldId="272"/>
            <ac:spMk id="54" creationId="{2BB5A85D-F25F-759B-C8F4-9A66067793B7}"/>
          </ac:spMkLst>
        </pc:spChg>
        <pc:spChg chg="add">
          <ac:chgData name="Thaisa Lunelli Rodrigues" userId="S::thaisa.rodrigues@fiergs.org.br::08c688c5-1eac-40a8-aa85-c699c5eb4bd3" providerId="AD" clId="Web-{D4508F36-6F1F-8FE4-6ED5-8FBD496D5E60}" dt="2024-10-21T14:35:22.829" v="2"/>
          <ac:spMkLst>
            <pc:docMk/>
            <pc:sldMk cId="503767182" sldId="272"/>
            <ac:spMk id="55" creationId="{AC96DC67-DEF1-4474-98FB-E2F8A75F0CC4}"/>
          </ac:spMkLst>
        </pc:spChg>
        <pc:spChg chg="add">
          <ac:chgData name="Thaisa Lunelli Rodrigues" userId="S::thaisa.rodrigues@fiergs.org.br::08c688c5-1eac-40a8-aa85-c699c5eb4bd3" providerId="AD" clId="Web-{D4508F36-6F1F-8FE4-6ED5-8FBD496D5E60}" dt="2024-10-21T14:35:22.829" v="2"/>
          <ac:spMkLst>
            <pc:docMk/>
            <pc:sldMk cId="503767182" sldId="272"/>
            <ac:spMk id="56" creationId="{1A55EE03-C757-408B-A25B-1329A0D36BF1}"/>
          </ac:spMkLst>
        </pc:spChg>
        <pc:spChg chg="add">
          <ac:chgData name="Thaisa Lunelli Rodrigues" userId="S::thaisa.rodrigues@fiergs.org.br::08c688c5-1eac-40a8-aa85-c699c5eb4bd3" providerId="AD" clId="Web-{D4508F36-6F1F-8FE4-6ED5-8FBD496D5E60}" dt="2024-10-21T14:35:22.829" v="2"/>
          <ac:spMkLst>
            <pc:docMk/>
            <pc:sldMk cId="503767182" sldId="272"/>
            <ac:spMk id="57" creationId="{57C10D63-0E56-4CEB-AD8F-CBA0E22F82A2}"/>
          </ac:spMkLst>
        </pc:spChg>
        <pc:spChg chg="add">
          <ac:chgData name="Thaisa Lunelli Rodrigues" userId="S::thaisa.rodrigues@fiergs.org.br::08c688c5-1eac-40a8-aa85-c699c5eb4bd3" providerId="AD" clId="Web-{D4508F36-6F1F-8FE4-6ED5-8FBD496D5E60}" dt="2024-10-21T14:35:22.829" v="2"/>
          <ac:spMkLst>
            <pc:docMk/>
            <pc:sldMk cId="503767182" sldId="272"/>
            <ac:spMk id="58" creationId="{D528C2C2-6EDC-447A-AC4E-7451B05F8383}"/>
          </ac:spMkLst>
        </pc:spChg>
        <pc:spChg chg="add">
          <ac:chgData name="Thaisa Lunelli Rodrigues" userId="S::thaisa.rodrigues@fiergs.org.br::08c688c5-1eac-40a8-aa85-c699c5eb4bd3" providerId="AD" clId="Web-{D4508F36-6F1F-8FE4-6ED5-8FBD496D5E60}" dt="2024-10-21T14:35:22.829" v="2"/>
          <ac:spMkLst>
            <pc:docMk/>
            <pc:sldMk cId="503767182" sldId="272"/>
            <ac:spMk id="59" creationId="{5834B76F-B341-4313-A033-CEB09F4E6401}"/>
          </ac:spMkLst>
        </pc:spChg>
        <pc:spChg chg="add">
          <ac:chgData name="Thaisa Lunelli Rodrigues" userId="S::thaisa.rodrigues@fiergs.org.br::08c688c5-1eac-40a8-aa85-c699c5eb4bd3" providerId="AD" clId="Web-{D4508F36-6F1F-8FE4-6ED5-8FBD496D5E60}" dt="2024-10-21T14:35:22.829" v="2"/>
          <ac:spMkLst>
            <pc:docMk/>
            <pc:sldMk cId="503767182" sldId="272"/>
            <ac:spMk id="60" creationId="{B7577738-4ECA-44EC-B477-546D8689139E}"/>
          </ac:spMkLst>
        </pc:spChg>
        <pc:spChg chg="add">
          <ac:chgData name="Thaisa Lunelli Rodrigues" userId="S::thaisa.rodrigues@fiergs.org.br::08c688c5-1eac-40a8-aa85-c699c5eb4bd3" providerId="AD" clId="Web-{D4508F36-6F1F-8FE4-6ED5-8FBD496D5E60}" dt="2024-10-21T14:35:22.829" v="2"/>
          <ac:spMkLst>
            <pc:docMk/>
            <pc:sldMk cId="503767182" sldId="272"/>
            <ac:spMk id="61" creationId="{FFDE1B79-E070-495A-8FC8-69C41703AB5D}"/>
          </ac:spMkLst>
        </pc:spChg>
        <pc:spChg chg="add">
          <ac:chgData name="Thaisa Lunelli Rodrigues" userId="S::thaisa.rodrigues@fiergs.org.br::08c688c5-1eac-40a8-aa85-c699c5eb4bd3" providerId="AD" clId="Web-{D4508F36-6F1F-8FE4-6ED5-8FBD496D5E60}" dt="2024-10-21T14:35:22.829" v="2"/>
          <ac:spMkLst>
            <pc:docMk/>
            <pc:sldMk cId="503767182" sldId="272"/>
            <ac:spMk id="62" creationId="{E0828047-B974-46EE-85FA-6476D861C584}"/>
          </ac:spMkLst>
        </pc:spChg>
        <pc:spChg chg="add">
          <ac:chgData name="Thaisa Lunelli Rodrigues" userId="S::thaisa.rodrigues@fiergs.org.br::08c688c5-1eac-40a8-aa85-c699c5eb4bd3" providerId="AD" clId="Web-{D4508F36-6F1F-8FE4-6ED5-8FBD496D5E60}" dt="2024-10-21T14:35:22.829" v="2"/>
          <ac:spMkLst>
            <pc:docMk/>
            <pc:sldMk cId="503767182" sldId="272"/>
            <ac:spMk id="63" creationId="{876B4121-0114-46AE-B36F-82088453DD1C}"/>
          </ac:spMkLst>
        </pc:spChg>
        <pc:spChg chg="add">
          <ac:chgData name="Thaisa Lunelli Rodrigues" userId="S::thaisa.rodrigues@fiergs.org.br::08c688c5-1eac-40a8-aa85-c699c5eb4bd3" providerId="AD" clId="Web-{D4508F36-6F1F-8FE4-6ED5-8FBD496D5E60}" dt="2024-10-21T14:35:22.829" v="2"/>
          <ac:spMkLst>
            <pc:docMk/>
            <pc:sldMk cId="503767182" sldId="272"/>
            <ac:spMk id="64" creationId="{4BE06B25-93B7-454E-ACC1-6A9180EAB4A6}"/>
          </ac:spMkLst>
        </pc:spChg>
        <pc:grpChg chg="add">
          <ac:chgData name="Thaisa Lunelli Rodrigues" userId="S::thaisa.rodrigues@fiergs.org.br::08c688c5-1eac-40a8-aa85-c699c5eb4bd3" providerId="AD" clId="Web-{D4508F36-6F1F-8FE4-6ED5-8FBD496D5E60}" dt="2024-10-21T14:35:22.829" v="2"/>
          <ac:grpSpMkLst>
            <pc:docMk/>
            <pc:sldMk cId="503767182" sldId="272"/>
            <ac:grpSpMk id="51" creationId="{D0379854-6CEA-4C1F-893A-8FA625D4B845}"/>
          </ac:grpSpMkLst>
        </pc:grpChg>
        <pc:grpChg chg="add">
          <ac:chgData name="Thaisa Lunelli Rodrigues" userId="S::thaisa.rodrigues@fiergs.org.br::08c688c5-1eac-40a8-aa85-c699c5eb4bd3" providerId="AD" clId="Web-{D4508F36-6F1F-8FE4-6ED5-8FBD496D5E60}" dt="2024-10-21T14:35:22.829" v="2"/>
          <ac:grpSpMkLst>
            <pc:docMk/>
            <pc:sldMk cId="503767182" sldId="272"/>
            <ac:grpSpMk id="52" creationId="{946DD4D9-5819-42A2-8D9A-233C22D133DC}"/>
          </ac:grpSpMkLst>
        </pc:grpChg>
        <pc:grpChg chg="add">
          <ac:chgData name="Thaisa Lunelli Rodrigues" userId="S::thaisa.rodrigues@fiergs.org.br::08c688c5-1eac-40a8-aa85-c699c5eb4bd3" providerId="AD" clId="Web-{D4508F36-6F1F-8FE4-6ED5-8FBD496D5E60}" dt="2024-10-21T14:35:22.829" v="2"/>
          <ac:grpSpMkLst>
            <pc:docMk/>
            <pc:sldMk cId="503767182" sldId="272"/>
            <ac:grpSpMk id="53" creationId="{22FC9D00-7D42-451B-BEDB-136841E99D64}"/>
          </ac:grpSpMkLst>
        </pc:grpChg>
        <pc:graphicFrameChg chg="add">
          <ac:chgData name="Thaisa Lunelli Rodrigues" userId="S::thaisa.rodrigues@fiergs.org.br::08c688c5-1eac-40a8-aa85-c699c5eb4bd3" providerId="AD" clId="Web-{D4508F36-6F1F-8FE4-6ED5-8FBD496D5E60}" dt="2024-10-21T14:35:22.829" v="2"/>
          <ac:graphicFrameMkLst>
            <pc:docMk/>
            <pc:sldMk cId="503767182" sldId="272"/>
            <ac:graphicFrameMk id="8" creationId="{AB63AAB6-5E7C-8C61-264F-9FC2B43ACA7D}"/>
          </ac:graphicFrameMkLst>
        </pc:graphicFrameChg>
        <pc:cxnChg chg="add">
          <ac:chgData name="Thaisa Lunelli Rodrigues" userId="S::thaisa.rodrigues@fiergs.org.br::08c688c5-1eac-40a8-aa85-c699c5eb4bd3" providerId="AD" clId="Web-{D4508F36-6F1F-8FE4-6ED5-8FBD496D5E60}" dt="2024-10-21T14:35:22.829" v="2"/>
          <ac:cxnSpMkLst>
            <pc:docMk/>
            <pc:sldMk cId="503767182" sldId="272"/>
            <ac:cxnSpMk id="46" creationId="{070A577E-416B-6FF4-BCD3-24752366EE96}"/>
          </ac:cxnSpMkLst>
        </pc:cxnChg>
      </pc:sldChg>
      <pc:sldChg chg="new del">
        <pc:chgData name="Thaisa Lunelli Rodrigues" userId="S::thaisa.rodrigues@fiergs.org.br::08c688c5-1eac-40a8-aa85-c699c5eb4bd3" providerId="AD" clId="Web-{D4508F36-6F1F-8FE4-6ED5-8FBD496D5E60}" dt="2024-10-21T14:35:39.814" v="4"/>
        <pc:sldMkLst>
          <pc:docMk/>
          <pc:sldMk cId="27606322" sldId="273"/>
        </pc:sldMkLst>
      </pc:sldChg>
    </pc:docChg>
  </pc:docChgLst>
  <pc:docChgLst>
    <pc:chgData name="Gabriela Camargo de Toledo" userId="a2dfae3e-9091-4d76-a9b7-4760a867e6b3" providerId="ADAL" clId="{087EE234-C5F9-4283-BDA1-01BDD0186A47}"/>
    <pc:docChg chg="modSld">
      <pc:chgData name="Gabriela Camargo de Toledo" userId="a2dfae3e-9091-4d76-a9b7-4760a867e6b3" providerId="ADAL" clId="{087EE234-C5F9-4283-BDA1-01BDD0186A47}" dt="2024-10-23T20:40:56.576" v="308" actId="20577"/>
      <pc:docMkLst>
        <pc:docMk/>
      </pc:docMkLst>
      <pc:sldChg chg="modSp mod">
        <pc:chgData name="Gabriela Camargo de Toledo" userId="a2dfae3e-9091-4d76-a9b7-4760a867e6b3" providerId="ADAL" clId="{087EE234-C5F9-4283-BDA1-01BDD0186A47}" dt="2024-10-23T20:40:56.576" v="308" actId="20577"/>
        <pc:sldMkLst>
          <pc:docMk/>
          <pc:sldMk cId="3143646408" sldId="264"/>
        </pc:sldMkLst>
        <pc:graphicFrameChg chg="mod">
          <ac:chgData name="Gabriela Camargo de Toledo" userId="a2dfae3e-9091-4d76-a9b7-4760a867e6b3" providerId="ADAL" clId="{087EE234-C5F9-4283-BDA1-01BDD0186A47}" dt="2024-10-23T20:40:56.576" v="308" actId="20577"/>
          <ac:graphicFrameMkLst>
            <pc:docMk/>
            <pc:sldMk cId="3143646408" sldId="264"/>
            <ac:graphicFrameMk id="8" creationId="{9174B701-393F-4086-B97F-BA38978F6493}"/>
          </ac:graphicFrameMkLst>
        </pc:graphicFrameChg>
      </pc:sldChg>
      <pc:sldChg chg="modSp mod">
        <pc:chgData name="Gabriela Camargo de Toledo" userId="a2dfae3e-9091-4d76-a9b7-4760a867e6b3" providerId="ADAL" clId="{087EE234-C5F9-4283-BDA1-01BDD0186A47}" dt="2024-10-23T20:23:58.811" v="146" actId="20577"/>
        <pc:sldMkLst>
          <pc:docMk/>
          <pc:sldMk cId="3753126441" sldId="265"/>
        </pc:sldMkLst>
        <pc:spChg chg="mod">
          <ac:chgData name="Gabriela Camargo de Toledo" userId="a2dfae3e-9091-4d76-a9b7-4760a867e6b3" providerId="ADAL" clId="{087EE234-C5F9-4283-BDA1-01BDD0186A47}" dt="2024-10-23T20:16:12.026" v="90" actId="20577"/>
          <ac:spMkLst>
            <pc:docMk/>
            <pc:sldMk cId="3753126441" sldId="265"/>
            <ac:spMk id="11" creationId="{E0CB32FC-F709-4B96-8659-987A605F1C73}"/>
          </ac:spMkLst>
        </pc:spChg>
        <pc:spChg chg="mod">
          <ac:chgData name="Gabriela Camargo de Toledo" userId="a2dfae3e-9091-4d76-a9b7-4760a867e6b3" providerId="ADAL" clId="{087EE234-C5F9-4283-BDA1-01BDD0186A47}" dt="2024-10-23T20:19:03.312" v="120" actId="20577"/>
          <ac:spMkLst>
            <pc:docMk/>
            <pc:sldMk cId="3753126441" sldId="265"/>
            <ac:spMk id="14" creationId="{83664AAB-D994-4D05-82AE-98189D9F49B3}"/>
          </ac:spMkLst>
        </pc:spChg>
        <pc:spChg chg="mod">
          <ac:chgData name="Gabriela Camargo de Toledo" userId="a2dfae3e-9091-4d76-a9b7-4760a867e6b3" providerId="ADAL" clId="{087EE234-C5F9-4283-BDA1-01BDD0186A47}" dt="2024-10-23T20:21:44.535" v="137" actId="20577"/>
          <ac:spMkLst>
            <pc:docMk/>
            <pc:sldMk cId="3753126441" sldId="265"/>
            <ac:spMk id="19" creationId="{7727F213-389D-4448-94CE-03EB2F76A802}"/>
          </ac:spMkLst>
        </pc:spChg>
        <pc:spChg chg="mod">
          <ac:chgData name="Gabriela Camargo de Toledo" userId="a2dfae3e-9091-4d76-a9b7-4760a867e6b3" providerId="ADAL" clId="{087EE234-C5F9-4283-BDA1-01BDD0186A47}" dt="2024-10-23T20:23:58.811" v="146" actId="20577"/>
          <ac:spMkLst>
            <pc:docMk/>
            <pc:sldMk cId="3753126441" sldId="265"/>
            <ac:spMk id="22" creationId="{474A465A-64CF-4797-9276-91C45E01C490}"/>
          </ac:spMkLst>
        </pc:spChg>
      </pc:sldChg>
      <pc:sldChg chg="modSp mod">
        <pc:chgData name="Gabriela Camargo de Toledo" userId="a2dfae3e-9091-4d76-a9b7-4760a867e6b3" providerId="ADAL" clId="{087EE234-C5F9-4283-BDA1-01BDD0186A47}" dt="2024-10-23T20:31:54.078" v="287" actId="20577"/>
        <pc:sldMkLst>
          <pc:docMk/>
          <pc:sldMk cId="2836189458" sldId="266"/>
        </pc:sldMkLst>
        <pc:spChg chg="mod">
          <ac:chgData name="Gabriela Camargo de Toledo" userId="a2dfae3e-9091-4d76-a9b7-4760a867e6b3" providerId="ADAL" clId="{087EE234-C5F9-4283-BDA1-01BDD0186A47}" dt="2024-10-23T20:26:10.465" v="171" actId="20577"/>
          <ac:spMkLst>
            <pc:docMk/>
            <pc:sldMk cId="2836189458" sldId="266"/>
            <ac:spMk id="63" creationId="{C0B25644-F0E4-486C-8D2C-FAA274320B97}"/>
          </ac:spMkLst>
        </pc:spChg>
        <pc:spChg chg="mod">
          <ac:chgData name="Gabriela Camargo de Toledo" userId="a2dfae3e-9091-4d76-a9b7-4760a867e6b3" providerId="ADAL" clId="{087EE234-C5F9-4283-BDA1-01BDD0186A47}" dt="2024-10-23T20:31:54.078" v="287" actId="20577"/>
          <ac:spMkLst>
            <pc:docMk/>
            <pc:sldMk cId="2836189458" sldId="266"/>
            <ac:spMk id="67" creationId="{24FB4357-143D-42F8-8158-074B8CFE5D60}"/>
          </ac:spMkLst>
        </pc:spChg>
        <pc:spChg chg="mod">
          <ac:chgData name="Gabriela Camargo de Toledo" userId="a2dfae3e-9091-4d76-a9b7-4760a867e6b3" providerId="ADAL" clId="{087EE234-C5F9-4283-BDA1-01BDD0186A47}" dt="2024-10-23T20:29:31.522" v="274" actId="20577"/>
          <ac:spMkLst>
            <pc:docMk/>
            <pc:sldMk cId="2836189458" sldId="266"/>
            <ac:spMk id="72" creationId="{C38C724A-95E6-4050-91AA-784CF9CD8C7B}"/>
          </ac:spMkLst>
        </pc:spChg>
      </pc:sldChg>
      <pc:sldChg chg="modSp mod">
        <pc:chgData name="Gabriela Camargo de Toledo" userId="a2dfae3e-9091-4d76-a9b7-4760a867e6b3" providerId="ADAL" clId="{087EE234-C5F9-4283-BDA1-01BDD0186A47}" dt="2024-10-23T20:10:49.634" v="74" actId="20577"/>
        <pc:sldMkLst>
          <pc:docMk/>
          <pc:sldMk cId="4125122616" sldId="267"/>
        </pc:sldMkLst>
        <pc:spChg chg="mod">
          <ac:chgData name="Gabriela Camargo de Toledo" userId="a2dfae3e-9091-4d76-a9b7-4760a867e6b3" providerId="ADAL" clId="{087EE234-C5F9-4283-BDA1-01BDD0186A47}" dt="2024-10-23T17:31:30.574" v="9" actId="20577"/>
          <ac:spMkLst>
            <pc:docMk/>
            <pc:sldMk cId="4125122616" sldId="267"/>
            <ac:spMk id="8" creationId="{7A4A4D18-C387-4183-AF91-10BA33ECF623}"/>
          </ac:spMkLst>
        </pc:spChg>
        <pc:spChg chg="mod">
          <ac:chgData name="Gabriela Camargo de Toledo" userId="a2dfae3e-9091-4d76-a9b7-4760a867e6b3" providerId="ADAL" clId="{087EE234-C5F9-4283-BDA1-01BDD0186A47}" dt="2024-10-23T19:44:21.944" v="15" actId="20577"/>
          <ac:spMkLst>
            <pc:docMk/>
            <pc:sldMk cId="4125122616" sldId="267"/>
            <ac:spMk id="9" creationId="{E823ACDB-D82E-4EC8-BCC1-D9DFFAE7BF27}"/>
          </ac:spMkLst>
        </pc:spChg>
        <pc:spChg chg="mod">
          <ac:chgData name="Gabriela Camargo de Toledo" userId="a2dfae3e-9091-4d76-a9b7-4760a867e6b3" providerId="ADAL" clId="{087EE234-C5F9-4283-BDA1-01BDD0186A47}" dt="2024-10-23T20:10:49.634" v="74" actId="20577"/>
          <ac:spMkLst>
            <pc:docMk/>
            <pc:sldMk cId="4125122616" sldId="267"/>
            <ac:spMk id="10" creationId="{327CD1A0-0017-45F0-B0F8-43FA3485BD31}"/>
          </ac:spMkLst>
        </pc:spChg>
        <pc:spChg chg="mod">
          <ac:chgData name="Gabriela Camargo de Toledo" userId="a2dfae3e-9091-4d76-a9b7-4760a867e6b3" providerId="ADAL" clId="{087EE234-C5F9-4283-BDA1-01BDD0186A47}" dt="2024-10-23T19:56:30.685" v="45" actId="20577"/>
          <ac:spMkLst>
            <pc:docMk/>
            <pc:sldMk cId="4125122616" sldId="267"/>
            <ac:spMk id="12" creationId="{93112015-0149-4BFF-BDDC-94497A881503}"/>
          </ac:spMkLst>
        </pc:spChg>
      </pc:sldChg>
    </pc:docChg>
  </pc:docChgLst>
  <pc:docChgLst>
    <pc:chgData name="CONCEX" userId="77debc41-1454-4a26-be25-15b5ac750003" providerId="ADAL" clId="{4B099203-9EF4-4B9D-BC41-9BBE19177C76}"/>
    <pc:docChg chg="custSel addSld modSld">
      <pc:chgData name="CONCEX" userId="77debc41-1454-4a26-be25-15b5ac750003" providerId="ADAL" clId="{4B099203-9EF4-4B9D-BC41-9BBE19177C76}" dt="2024-10-21T17:25:08.283" v="148" actId="1076"/>
      <pc:docMkLst>
        <pc:docMk/>
      </pc:docMkLst>
      <pc:sldChg chg="delSp modSp mod">
        <pc:chgData name="CONCEX" userId="77debc41-1454-4a26-be25-15b5ac750003" providerId="ADAL" clId="{4B099203-9EF4-4B9D-BC41-9BBE19177C76}" dt="2024-10-21T17:20:11.308" v="45" actId="478"/>
        <pc:sldMkLst>
          <pc:docMk/>
          <pc:sldMk cId="0" sldId="256"/>
        </pc:sldMkLst>
        <pc:spChg chg="del mod">
          <ac:chgData name="CONCEX" userId="77debc41-1454-4a26-be25-15b5ac750003" providerId="ADAL" clId="{4B099203-9EF4-4B9D-BC41-9BBE19177C76}" dt="2024-10-21T17:20:11.308" v="45" actId="478"/>
          <ac:spMkLst>
            <pc:docMk/>
            <pc:sldMk cId="0" sldId="256"/>
            <ac:spMk id="153" creationId="{00000000-0000-0000-0000-000000000000}"/>
          </ac:spMkLst>
        </pc:spChg>
        <pc:spChg chg="mod">
          <ac:chgData name="CONCEX" userId="77debc41-1454-4a26-be25-15b5ac750003" providerId="ADAL" clId="{4B099203-9EF4-4B9D-BC41-9BBE19177C76}" dt="2024-10-21T17:20:06.148" v="43" actId="1076"/>
          <ac:spMkLst>
            <pc:docMk/>
            <pc:sldMk cId="0" sldId="256"/>
            <ac:spMk id="154" creationId="{00000000-0000-0000-0000-000000000000}"/>
          </ac:spMkLst>
        </pc:spChg>
      </pc:sldChg>
      <pc:sldChg chg="modSp mod">
        <pc:chgData name="CONCEX" userId="77debc41-1454-4a26-be25-15b5ac750003" providerId="ADAL" clId="{4B099203-9EF4-4B9D-BC41-9BBE19177C76}" dt="2024-10-21T17:25:08.283" v="148" actId="1076"/>
        <pc:sldMkLst>
          <pc:docMk/>
          <pc:sldMk cId="2986412647" sldId="269"/>
        </pc:sldMkLst>
        <pc:spChg chg="mod">
          <ac:chgData name="CONCEX" userId="77debc41-1454-4a26-be25-15b5ac750003" providerId="ADAL" clId="{4B099203-9EF4-4B9D-BC41-9BBE19177C76}" dt="2024-10-21T17:25:08.283" v="148" actId="1076"/>
          <ac:spMkLst>
            <pc:docMk/>
            <pc:sldMk cId="2986412647" sldId="269"/>
            <ac:spMk id="6" creationId="{7A5366A8-FB35-4857-910E-47CB0C182B53}"/>
          </ac:spMkLst>
        </pc:spChg>
      </pc:sldChg>
      <pc:sldChg chg="addSp delSp modSp add mod">
        <pc:chgData name="CONCEX" userId="77debc41-1454-4a26-be25-15b5ac750003" providerId="ADAL" clId="{4B099203-9EF4-4B9D-BC41-9BBE19177C76}" dt="2024-10-21T17:19:21.403" v="42" actId="1076"/>
        <pc:sldMkLst>
          <pc:docMk/>
          <pc:sldMk cId="2861201025" sldId="293"/>
        </pc:sldMkLst>
        <pc:spChg chg="add mod">
          <ac:chgData name="CONCEX" userId="77debc41-1454-4a26-be25-15b5ac750003" providerId="ADAL" clId="{4B099203-9EF4-4B9D-BC41-9BBE19177C76}" dt="2024-10-21T17:19:21.403" v="42" actId="1076"/>
          <ac:spMkLst>
            <pc:docMk/>
            <pc:sldMk cId="2861201025" sldId="293"/>
            <ac:spMk id="2" creationId="{F57E8A85-D74B-4BF8-B4E6-59B9CB25DEFC}"/>
          </ac:spMkLst>
        </pc:spChg>
        <pc:spChg chg="del">
          <ac:chgData name="CONCEX" userId="77debc41-1454-4a26-be25-15b5ac750003" providerId="ADAL" clId="{4B099203-9EF4-4B9D-BC41-9BBE19177C76}" dt="2024-10-21T17:15:42.391" v="1" actId="478"/>
          <ac:spMkLst>
            <pc:docMk/>
            <pc:sldMk cId="2861201025" sldId="293"/>
            <ac:spMk id="5" creationId="{47832E82-693B-4452-860C-705523E66437}"/>
          </ac:spMkLst>
        </pc:spChg>
        <pc:picChg chg="add mod">
          <ac:chgData name="CONCEX" userId="77debc41-1454-4a26-be25-15b5ac750003" providerId="ADAL" clId="{4B099203-9EF4-4B9D-BC41-9BBE19177C76}" dt="2024-10-21T17:16:56.273" v="6" actId="1076"/>
          <ac:picMkLst>
            <pc:docMk/>
            <pc:sldMk cId="2861201025" sldId="293"/>
            <ac:picMk id="3" creationId="{383A1F61-2AA4-414E-A483-E8E29205B45E}"/>
          </ac:picMkLst>
        </pc:picChg>
        <pc:picChg chg="del">
          <ac:chgData name="CONCEX" userId="77debc41-1454-4a26-be25-15b5ac750003" providerId="ADAL" clId="{4B099203-9EF4-4B9D-BC41-9BBE19177C76}" dt="2024-10-21T17:15:42.391" v="1" actId="478"/>
          <ac:picMkLst>
            <pc:docMk/>
            <pc:sldMk cId="2861201025" sldId="293"/>
            <ac:picMk id="6" creationId="{D6570C62-744C-4B7A-9D2B-8901B6CFA124}"/>
          </ac:picMkLst>
        </pc:picChg>
      </pc:sldChg>
    </pc:docChg>
  </pc:docChgLst>
  <pc:docChgLst>
    <pc:chgData name="Joao Pedro Dos Santos Dias" userId="1167659a-3b33-4af0-93d5-a192a1f37e17" providerId="ADAL" clId="{BC2A5EB1-7B60-48C8-A1FF-03017AC31E53}"/>
    <pc:docChg chg="undo custSel addSld delSld modSld sldOrd">
      <pc:chgData name="Joao Pedro Dos Santos Dias" userId="1167659a-3b33-4af0-93d5-a192a1f37e17" providerId="ADAL" clId="{BC2A5EB1-7B60-48C8-A1FF-03017AC31E53}" dt="2024-10-21T20:45:33.017" v="1711" actId="403"/>
      <pc:docMkLst>
        <pc:docMk/>
      </pc:docMkLst>
      <pc:sldChg chg="modSp mod">
        <pc:chgData name="Joao Pedro Dos Santos Dias" userId="1167659a-3b33-4af0-93d5-a192a1f37e17" providerId="ADAL" clId="{BC2A5EB1-7B60-48C8-A1FF-03017AC31E53}" dt="2024-10-21T13:34:37.393" v="2" actId="1076"/>
        <pc:sldMkLst>
          <pc:docMk/>
          <pc:sldMk cId="0" sldId="256"/>
        </pc:sldMkLst>
        <pc:spChg chg="mod">
          <ac:chgData name="Joao Pedro Dos Santos Dias" userId="1167659a-3b33-4af0-93d5-a192a1f37e17" providerId="ADAL" clId="{BC2A5EB1-7B60-48C8-A1FF-03017AC31E53}" dt="2024-10-21T13:34:34.704" v="1" actId="1076"/>
          <ac:spMkLst>
            <pc:docMk/>
            <pc:sldMk cId="0" sldId="256"/>
            <ac:spMk id="152" creationId="{00000000-0000-0000-0000-000000000000}"/>
          </ac:spMkLst>
        </pc:spChg>
        <pc:spChg chg="mod">
          <ac:chgData name="Joao Pedro Dos Santos Dias" userId="1167659a-3b33-4af0-93d5-a192a1f37e17" providerId="ADAL" clId="{BC2A5EB1-7B60-48C8-A1FF-03017AC31E53}" dt="2024-10-21T13:34:37.393" v="2" actId="1076"/>
          <ac:spMkLst>
            <pc:docMk/>
            <pc:sldMk cId="0" sldId="256"/>
            <ac:spMk id="154" creationId="{00000000-0000-0000-0000-000000000000}"/>
          </ac:spMkLst>
        </pc:spChg>
      </pc:sldChg>
      <pc:sldChg chg="modSp mod">
        <pc:chgData name="Joao Pedro Dos Santos Dias" userId="1167659a-3b33-4af0-93d5-a192a1f37e17" providerId="ADAL" clId="{BC2A5EB1-7B60-48C8-A1FF-03017AC31E53}" dt="2024-10-21T13:34:11.063" v="0" actId="1076"/>
        <pc:sldMkLst>
          <pc:docMk/>
          <pc:sldMk cId="0" sldId="257"/>
        </pc:sldMkLst>
        <pc:picChg chg="mod">
          <ac:chgData name="Joao Pedro Dos Santos Dias" userId="1167659a-3b33-4af0-93d5-a192a1f37e17" providerId="ADAL" clId="{BC2A5EB1-7B60-48C8-A1FF-03017AC31E53}" dt="2024-10-21T13:34:11.063" v="0" actId="1076"/>
          <ac:picMkLst>
            <pc:docMk/>
            <pc:sldMk cId="0" sldId="257"/>
            <ac:picMk id="9" creationId="{F37D424C-DB93-452E-A059-70A75CD39891}"/>
          </ac:picMkLst>
        </pc:picChg>
      </pc:sldChg>
      <pc:sldChg chg="delSp add del mod ord">
        <pc:chgData name="Joao Pedro Dos Santos Dias" userId="1167659a-3b33-4af0-93d5-a192a1f37e17" providerId="ADAL" clId="{BC2A5EB1-7B60-48C8-A1FF-03017AC31E53}" dt="2024-10-21T13:35:11.446" v="13" actId="47"/>
        <pc:sldMkLst>
          <pc:docMk/>
          <pc:sldMk cId="232387002" sldId="259"/>
        </pc:sldMkLst>
        <pc:picChg chg="del">
          <ac:chgData name="Joao Pedro Dos Santos Dias" userId="1167659a-3b33-4af0-93d5-a192a1f37e17" providerId="ADAL" clId="{BC2A5EB1-7B60-48C8-A1FF-03017AC31E53}" dt="2024-10-21T13:34:57.338" v="9" actId="478"/>
          <ac:picMkLst>
            <pc:docMk/>
            <pc:sldMk cId="232387002" sldId="259"/>
            <ac:picMk id="9" creationId="{F37D424C-DB93-452E-A059-70A75CD39891}"/>
          </ac:picMkLst>
        </pc:picChg>
      </pc:sldChg>
      <pc:sldChg chg="addSp delSp modSp add mod">
        <pc:chgData name="Joao Pedro Dos Santos Dias" userId="1167659a-3b33-4af0-93d5-a192a1f37e17" providerId="ADAL" clId="{BC2A5EB1-7B60-48C8-A1FF-03017AC31E53}" dt="2024-10-21T14:50:11.986" v="1085" actId="113"/>
        <pc:sldMkLst>
          <pc:docMk/>
          <pc:sldMk cId="484835035" sldId="260"/>
        </pc:sldMkLst>
        <pc:spChg chg="add del mod">
          <ac:chgData name="Joao Pedro Dos Santos Dias" userId="1167659a-3b33-4af0-93d5-a192a1f37e17" providerId="ADAL" clId="{BC2A5EB1-7B60-48C8-A1FF-03017AC31E53}" dt="2024-10-21T13:37:10.998" v="107" actId="478"/>
          <ac:spMkLst>
            <pc:docMk/>
            <pc:sldMk cId="484835035" sldId="260"/>
            <ac:spMk id="4" creationId="{CABD803A-02F1-43E2-9D0B-14947963C07A}"/>
          </ac:spMkLst>
        </pc:spChg>
        <pc:spChg chg="add mod">
          <ac:chgData name="Joao Pedro Dos Santos Dias" userId="1167659a-3b33-4af0-93d5-a192a1f37e17" providerId="ADAL" clId="{BC2A5EB1-7B60-48C8-A1FF-03017AC31E53}" dt="2024-10-21T14:50:11.986" v="1085" actId="113"/>
          <ac:spMkLst>
            <pc:docMk/>
            <pc:sldMk cId="484835035" sldId="260"/>
            <ac:spMk id="5" creationId="{64BBA208-9481-4EFF-BB60-6C74F7B2F141}"/>
          </ac:spMkLst>
        </pc:spChg>
        <pc:spChg chg="add mod">
          <ac:chgData name="Joao Pedro Dos Santos Dias" userId="1167659a-3b33-4af0-93d5-a192a1f37e17" providerId="ADAL" clId="{BC2A5EB1-7B60-48C8-A1FF-03017AC31E53}" dt="2024-10-21T13:41:51.088" v="377" actId="1076"/>
          <ac:spMkLst>
            <pc:docMk/>
            <pc:sldMk cId="484835035" sldId="260"/>
            <ac:spMk id="7" creationId="{A2500074-70CA-443F-90B1-00EE261B2C63}"/>
          </ac:spMkLst>
        </pc:spChg>
        <pc:spChg chg="add mod">
          <ac:chgData name="Joao Pedro Dos Santos Dias" userId="1167659a-3b33-4af0-93d5-a192a1f37e17" providerId="ADAL" clId="{BC2A5EB1-7B60-48C8-A1FF-03017AC31E53}" dt="2024-10-21T13:40:29.417" v="216"/>
          <ac:spMkLst>
            <pc:docMk/>
            <pc:sldMk cId="484835035" sldId="260"/>
            <ac:spMk id="8" creationId="{69393D9D-E34D-4AD1-B265-FDA1829412FE}"/>
          </ac:spMkLst>
        </pc:spChg>
        <pc:picChg chg="add mod">
          <ac:chgData name="Joao Pedro Dos Santos Dias" userId="1167659a-3b33-4af0-93d5-a192a1f37e17" providerId="ADAL" clId="{BC2A5EB1-7B60-48C8-A1FF-03017AC31E53}" dt="2024-10-21T13:40:05.636" v="212" actId="1076"/>
          <ac:picMkLst>
            <pc:docMk/>
            <pc:sldMk cId="484835035" sldId="260"/>
            <ac:picMk id="6" creationId="{881A6908-729D-43B6-892C-35C8C6AA46B9}"/>
          </ac:picMkLst>
        </pc:picChg>
        <pc:picChg chg="del">
          <ac:chgData name="Joao Pedro Dos Santos Dias" userId="1167659a-3b33-4af0-93d5-a192a1f37e17" providerId="ADAL" clId="{BC2A5EB1-7B60-48C8-A1FF-03017AC31E53}" dt="2024-10-21T13:34:59.210" v="10" actId="478"/>
          <ac:picMkLst>
            <pc:docMk/>
            <pc:sldMk cId="484835035" sldId="260"/>
            <ac:picMk id="9" creationId="{F37D424C-DB93-452E-A059-70A75CD39891}"/>
          </ac:picMkLst>
        </pc:picChg>
        <pc:picChg chg="mod">
          <ac:chgData name="Joao Pedro Dos Santos Dias" userId="1167659a-3b33-4af0-93d5-a192a1f37e17" providerId="ADAL" clId="{BC2A5EB1-7B60-48C8-A1FF-03017AC31E53}" dt="2024-10-21T13:41:15.187" v="370" actId="1076"/>
          <ac:picMkLst>
            <pc:docMk/>
            <pc:sldMk cId="484835035" sldId="260"/>
            <ac:picMk id="156" creationId="{00000000-0000-0000-0000-000000000000}"/>
          </ac:picMkLst>
        </pc:picChg>
        <pc:cxnChg chg="add del mod">
          <ac:chgData name="Joao Pedro Dos Santos Dias" userId="1167659a-3b33-4af0-93d5-a192a1f37e17" providerId="ADAL" clId="{BC2A5EB1-7B60-48C8-A1FF-03017AC31E53}" dt="2024-10-21T14:49:16.505" v="1076"/>
          <ac:cxnSpMkLst>
            <pc:docMk/>
            <pc:sldMk cId="484835035" sldId="260"/>
            <ac:cxnSpMk id="10" creationId="{737D80CE-0211-4B94-91DF-19B3AF101D14}"/>
          </ac:cxnSpMkLst>
        </pc:cxnChg>
        <pc:cxnChg chg="add mod">
          <ac:chgData name="Joao Pedro Dos Santos Dias" userId="1167659a-3b33-4af0-93d5-a192a1f37e17" providerId="ADAL" clId="{BC2A5EB1-7B60-48C8-A1FF-03017AC31E53}" dt="2024-10-21T14:49:36.213" v="1080" actId="1076"/>
          <ac:cxnSpMkLst>
            <pc:docMk/>
            <pc:sldMk cId="484835035" sldId="260"/>
            <ac:cxnSpMk id="11" creationId="{EEEB7F41-72CA-46FE-AB43-7C82D7C49D02}"/>
          </ac:cxnSpMkLst>
        </pc:cxnChg>
      </pc:sldChg>
      <pc:sldChg chg="addSp delSp modSp add mod">
        <pc:chgData name="Joao Pedro Dos Santos Dias" userId="1167659a-3b33-4af0-93d5-a192a1f37e17" providerId="ADAL" clId="{BC2A5EB1-7B60-48C8-A1FF-03017AC31E53}" dt="2024-10-21T13:42:41.769" v="386" actId="1076"/>
        <pc:sldMkLst>
          <pc:docMk/>
          <pc:sldMk cId="716883888" sldId="261"/>
        </pc:sldMkLst>
        <pc:spChg chg="add mod">
          <ac:chgData name="Joao Pedro Dos Santos Dias" userId="1167659a-3b33-4af0-93d5-a192a1f37e17" providerId="ADAL" clId="{BC2A5EB1-7B60-48C8-A1FF-03017AC31E53}" dt="2024-10-21T13:42:24.986" v="382"/>
          <ac:spMkLst>
            <pc:docMk/>
            <pc:sldMk cId="716883888" sldId="261"/>
            <ac:spMk id="5" creationId="{47832E82-693B-4452-860C-705523E66437}"/>
          </ac:spMkLst>
        </pc:spChg>
        <pc:picChg chg="add del mod">
          <ac:chgData name="Joao Pedro Dos Santos Dias" userId="1167659a-3b33-4af0-93d5-a192a1f37e17" providerId="ADAL" clId="{BC2A5EB1-7B60-48C8-A1FF-03017AC31E53}" dt="2024-10-21T13:42:21.697" v="381" actId="478"/>
          <ac:picMkLst>
            <pc:docMk/>
            <pc:sldMk cId="716883888" sldId="261"/>
            <ac:picMk id="4" creationId="{6DB761E8-A3BA-4725-9E88-9E9939B2BA95}"/>
          </ac:picMkLst>
        </pc:picChg>
        <pc:picChg chg="add mod">
          <ac:chgData name="Joao Pedro Dos Santos Dias" userId="1167659a-3b33-4af0-93d5-a192a1f37e17" providerId="ADAL" clId="{BC2A5EB1-7B60-48C8-A1FF-03017AC31E53}" dt="2024-10-21T13:42:41.769" v="386" actId="1076"/>
          <ac:picMkLst>
            <pc:docMk/>
            <pc:sldMk cId="716883888" sldId="261"/>
            <ac:picMk id="6" creationId="{D6570C62-744C-4B7A-9D2B-8901B6CFA124}"/>
          </ac:picMkLst>
        </pc:picChg>
        <pc:picChg chg="del">
          <ac:chgData name="Joao Pedro Dos Santos Dias" userId="1167659a-3b33-4af0-93d5-a192a1f37e17" providerId="ADAL" clId="{BC2A5EB1-7B60-48C8-A1FF-03017AC31E53}" dt="2024-10-21T13:35:07.500" v="11" actId="478"/>
          <ac:picMkLst>
            <pc:docMk/>
            <pc:sldMk cId="716883888" sldId="261"/>
            <ac:picMk id="9" creationId="{F37D424C-DB93-452E-A059-70A75CD39891}"/>
          </ac:picMkLst>
        </pc:picChg>
        <pc:picChg chg="mod">
          <ac:chgData name="Joao Pedro Dos Santos Dias" userId="1167659a-3b33-4af0-93d5-a192a1f37e17" providerId="ADAL" clId="{BC2A5EB1-7B60-48C8-A1FF-03017AC31E53}" dt="2024-10-21T13:42:34.258" v="384" actId="1076"/>
          <ac:picMkLst>
            <pc:docMk/>
            <pc:sldMk cId="716883888" sldId="261"/>
            <ac:picMk id="156" creationId="{00000000-0000-0000-0000-000000000000}"/>
          </ac:picMkLst>
        </pc:picChg>
      </pc:sldChg>
      <pc:sldChg chg="addSp delSp modSp add mod">
        <pc:chgData name="Joao Pedro Dos Santos Dias" userId="1167659a-3b33-4af0-93d5-a192a1f37e17" providerId="ADAL" clId="{BC2A5EB1-7B60-48C8-A1FF-03017AC31E53}" dt="2024-10-21T13:49:03.937" v="389" actId="1076"/>
        <pc:sldMkLst>
          <pc:docMk/>
          <pc:sldMk cId="1039681468" sldId="262"/>
        </pc:sldMkLst>
        <pc:spChg chg="add mod">
          <ac:chgData name="Joao Pedro Dos Santos Dias" userId="1167659a-3b33-4af0-93d5-a192a1f37e17" providerId="ADAL" clId="{BC2A5EB1-7B60-48C8-A1FF-03017AC31E53}" dt="2024-10-21T13:48:58.346" v="387"/>
          <ac:spMkLst>
            <pc:docMk/>
            <pc:sldMk cId="1039681468" sldId="262"/>
            <ac:spMk id="4" creationId="{5F164271-F386-4FEE-BE41-5510505419F5}"/>
          </ac:spMkLst>
        </pc:spChg>
        <pc:picChg chg="add mod">
          <ac:chgData name="Joao Pedro Dos Santos Dias" userId="1167659a-3b33-4af0-93d5-a192a1f37e17" providerId="ADAL" clId="{BC2A5EB1-7B60-48C8-A1FF-03017AC31E53}" dt="2024-10-21T13:49:03.937" v="389" actId="1076"/>
          <ac:picMkLst>
            <pc:docMk/>
            <pc:sldMk cId="1039681468" sldId="262"/>
            <ac:picMk id="5" creationId="{704229A5-915B-4A4E-8C79-32AFBBE92C02}"/>
          </ac:picMkLst>
        </pc:picChg>
        <pc:picChg chg="add mod">
          <ac:chgData name="Joao Pedro Dos Santos Dias" userId="1167659a-3b33-4af0-93d5-a192a1f37e17" providerId="ADAL" clId="{BC2A5EB1-7B60-48C8-A1FF-03017AC31E53}" dt="2024-10-21T13:49:03.937" v="389" actId="1076"/>
          <ac:picMkLst>
            <pc:docMk/>
            <pc:sldMk cId="1039681468" sldId="262"/>
            <ac:picMk id="6" creationId="{B5156DA3-8ACC-4AF1-B816-2559E4D44030}"/>
          </ac:picMkLst>
        </pc:picChg>
        <pc:picChg chg="del">
          <ac:chgData name="Joao Pedro Dos Santos Dias" userId="1167659a-3b33-4af0-93d5-a192a1f37e17" providerId="ADAL" clId="{BC2A5EB1-7B60-48C8-A1FF-03017AC31E53}" dt="2024-10-21T13:35:08.803" v="12" actId="478"/>
          <ac:picMkLst>
            <pc:docMk/>
            <pc:sldMk cId="1039681468" sldId="262"/>
            <ac:picMk id="9" creationId="{F37D424C-DB93-452E-A059-70A75CD39891}"/>
          </ac:picMkLst>
        </pc:picChg>
      </pc:sldChg>
      <pc:sldChg chg="addSp delSp modSp add mod">
        <pc:chgData name="Joao Pedro Dos Santos Dias" userId="1167659a-3b33-4af0-93d5-a192a1f37e17" providerId="ADAL" clId="{BC2A5EB1-7B60-48C8-A1FF-03017AC31E53}" dt="2024-10-21T13:54:32.682" v="553" actId="113"/>
        <pc:sldMkLst>
          <pc:docMk/>
          <pc:sldMk cId="2283737902" sldId="263"/>
        </pc:sldMkLst>
        <pc:spChg chg="mod">
          <ac:chgData name="Joao Pedro Dos Santos Dias" userId="1167659a-3b33-4af0-93d5-a192a1f37e17" providerId="ADAL" clId="{BC2A5EB1-7B60-48C8-A1FF-03017AC31E53}" dt="2024-10-21T13:54:32.682" v="553" actId="113"/>
          <ac:spMkLst>
            <pc:docMk/>
            <pc:sldMk cId="2283737902" sldId="263"/>
            <ac:spMk id="4" creationId="{5F164271-F386-4FEE-BE41-5510505419F5}"/>
          </ac:spMkLst>
        </pc:spChg>
        <pc:spChg chg="add mod">
          <ac:chgData name="Joao Pedro Dos Santos Dias" userId="1167659a-3b33-4af0-93d5-a192a1f37e17" providerId="ADAL" clId="{BC2A5EB1-7B60-48C8-A1FF-03017AC31E53}" dt="2024-10-21T13:53:19.117" v="486" actId="1076"/>
          <ac:spMkLst>
            <pc:docMk/>
            <pc:sldMk cId="2283737902" sldId="263"/>
            <ac:spMk id="7" creationId="{0B3C8C5C-9A0D-4748-A268-07006C48F998}"/>
          </ac:spMkLst>
        </pc:spChg>
        <pc:spChg chg="add mod">
          <ac:chgData name="Joao Pedro Dos Santos Dias" userId="1167659a-3b33-4af0-93d5-a192a1f37e17" providerId="ADAL" clId="{BC2A5EB1-7B60-48C8-A1FF-03017AC31E53}" dt="2024-10-21T13:52:35.172" v="479" actId="27636"/>
          <ac:spMkLst>
            <pc:docMk/>
            <pc:sldMk cId="2283737902" sldId="263"/>
            <ac:spMk id="8" creationId="{0CD1F979-0FC3-444E-9F6C-E403465147B6}"/>
          </ac:spMkLst>
        </pc:spChg>
        <pc:spChg chg="add del mod">
          <ac:chgData name="Joao Pedro Dos Santos Dias" userId="1167659a-3b33-4af0-93d5-a192a1f37e17" providerId="ADAL" clId="{BC2A5EB1-7B60-48C8-A1FF-03017AC31E53}" dt="2024-10-21T13:50:45.697" v="453" actId="478"/>
          <ac:spMkLst>
            <pc:docMk/>
            <pc:sldMk cId="2283737902" sldId="263"/>
            <ac:spMk id="9" creationId="{5EC19E73-6A0E-4E30-B32F-AC50484C233C}"/>
          </ac:spMkLst>
        </pc:spChg>
        <pc:spChg chg="add del mod">
          <ac:chgData name="Joao Pedro Dos Santos Dias" userId="1167659a-3b33-4af0-93d5-a192a1f37e17" providerId="ADAL" clId="{BC2A5EB1-7B60-48C8-A1FF-03017AC31E53}" dt="2024-10-21T13:50:45.697" v="453" actId="478"/>
          <ac:spMkLst>
            <pc:docMk/>
            <pc:sldMk cId="2283737902" sldId="263"/>
            <ac:spMk id="10" creationId="{2158B9BA-C9A6-4B73-BE3B-086FAAFFB985}"/>
          </ac:spMkLst>
        </pc:spChg>
        <pc:spChg chg="add del mod">
          <ac:chgData name="Joao Pedro Dos Santos Dias" userId="1167659a-3b33-4af0-93d5-a192a1f37e17" providerId="ADAL" clId="{BC2A5EB1-7B60-48C8-A1FF-03017AC31E53}" dt="2024-10-21T13:50:59.952" v="460" actId="478"/>
          <ac:spMkLst>
            <pc:docMk/>
            <pc:sldMk cId="2283737902" sldId="263"/>
            <ac:spMk id="11" creationId="{A491CA5D-7D76-42A2-AA20-8C3017737DEF}"/>
          </ac:spMkLst>
        </pc:spChg>
        <pc:spChg chg="add del mod">
          <ac:chgData name="Joao Pedro Dos Santos Dias" userId="1167659a-3b33-4af0-93d5-a192a1f37e17" providerId="ADAL" clId="{BC2A5EB1-7B60-48C8-A1FF-03017AC31E53}" dt="2024-10-21T13:50:59.553" v="459" actId="478"/>
          <ac:spMkLst>
            <pc:docMk/>
            <pc:sldMk cId="2283737902" sldId="263"/>
            <ac:spMk id="12" creationId="{EEBDBB4B-C18C-482B-A066-94D39112A6A3}"/>
          </ac:spMkLst>
        </pc:spChg>
        <pc:spChg chg="add mod">
          <ac:chgData name="Joao Pedro Dos Santos Dias" userId="1167659a-3b33-4af0-93d5-a192a1f37e17" providerId="ADAL" clId="{BC2A5EB1-7B60-48C8-A1FF-03017AC31E53}" dt="2024-10-21T13:52:41.596" v="480" actId="1076"/>
          <ac:spMkLst>
            <pc:docMk/>
            <pc:sldMk cId="2283737902" sldId="263"/>
            <ac:spMk id="13" creationId="{D339B897-087E-4501-8C5C-D9651B9AC1EB}"/>
          </ac:spMkLst>
        </pc:spChg>
        <pc:spChg chg="add mod">
          <ac:chgData name="Joao Pedro Dos Santos Dias" userId="1167659a-3b33-4af0-93d5-a192a1f37e17" providerId="ADAL" clId="{BC2A5EB1-7B60-48C8-A1FF-03017AC31E53}" dt="2024-10-21T13:52:41.596" v="480" actId="1076"/>
          <ac:spMkLst>
            <pc:docMk/>
            <pc:sldMk cId="2283737902" sldId="263"/>
            <ac:spMk id="14" creationId="{FC70332A-6220-41C0-B224-E4955DE2884A}"/>
          </ac:spMkLst>
        </pc:spChg>
        <pc:picChg chg="del">
          <ac:chgData name="Joao Pedro Dos Santos Dias" userId="1167659a-3b33-4af0-93d5-a192a1f37e17" providerId="ADAL" clId="{BC2A5EB1-7B60-48C8-A1FF-03017AC31E53}" dt="2024-10-21T13:49:26.193" v="392" actId="478"/>
          <ac:picMkLst>
            <pc:docMk/>
            <pc:sldMk cId="2283737902" sldId="263"/>
            <ac:picMk id="5" creationId="{704229A5-915B-4A4E-8C79-32AFBBE92C02}"/>
          </ac:picMkLst>
        </pc:picChg>
        <pc:picChg chg="del">
          <ac:chgData name="Joao Pedro Dos Santos Dias" userId="1167659a-3b33-4af0-93d5-a192a1f37e17" providerId="ADAL" clId="{BC2A5EB1-7B60-48C8-A1FF-03017AC31E53}" dt="2024-10-21T13:49:26.608" v="393" actId="478"/>
          <ac:picMkLst>
            <pc:docMk/>
            <pc:sldMk cId="2283737902" sldId="263"/>
            <ac:picMk id="6" creationId="{B5156DA3-8ACC-4AF1-B816-2559E4D44030}"/>
          </ac:picMkLst>
        </pc:picChg>
        <pc:picChg chg="mod">
          <ac:chgData name="Joao Pedro Dos Santos Dias" userId="1167659a-3b33-4af0-93d5-a192a1f37e17" providerId="ADAL" clId="{BC2A5EB1-7B60-48C8-A1FF-03017AC31E53}" dt="2024-10-21T13:50:43.811" v="452" actId="1076"/>
          <ac:picMkLst>
            <pc:docMk/>
            <pc:sldMk cId="2283737902" sldId="263"/>
            <ac:picMk id="156" creationId="{00000000-0000-0000-0000-000000000000}"/>
          </ac:picMkLst>
        </pc:picChg>
      </pc:sldChg>
      <pc:sldChg chg="addSp delSp modSp add mod">
        <pc:chgData name="Joao Pedro Dos Santos Dias" userId="1167659a-3b33-4af0-93d5-a192a1f37e17" providerId="ADAL" clId="{BC2A5EB1-7B60-48C8-A1FF-03017AC31E53}" dt="2024-10-21T14:08:44.850" v="849" actId="207"/>
        <pc:sldMkLst>
          <pc:docMk/>
          <pc:sldMk cId="3143646408" sldId="264"/>
        </pc:sldMkLst>
        <pc:spChg chg="del">
          <ac:chgData name="Joao Pedro Dos Santos Dias" userId="1167659a-3b33-4af0-93d5-a192a1f37e17" providerId="ADAL" clId="{BC2A5EB1-7B60-48C8-A1FF-03017AC31E53}" dt="2024-10-21T13:55:29.874" v="556" actId="478"/>
          <ac:spMkLst>
            <pc:docMk/>
            <pc:sldMk cId="3143646408" sldId="264"/>
            <ac:spMk id="4" creationId="{5F164271-F386-4FEE-BE41-5510505419F5}"/>
          </ac:spMkLst>
        </pc:spChg>
        <pc:spChg chg="add mod">
          <ac:chgData name="Joao Pedro Dos Santos Dias" userId="1167659a-3b33-4af0-93d5-a192a1f37e17" providerId="ADAL" clId="{BC2A5EB1-7B60-48C8-A1FF-03017AC31E53}" dt="2024-10-21T13:55:29.989" v="557"/>
          <ac:spMkLst>
            <pc:docMk/>
            <pc:sldMk cId="3143646408" sldId="264"/>
            <ac:spMk id="7" creationId="{C7C960C1-88E7-4E9E-912F-410D162E6F8B}"/>
          </ac:spMkLst>
        </pc:spChg>
        <pc:graphicFrameChg chg="add mod">
          <ac:chgData name="Joao Pedro Dos Santos Dias" userId="1167659a-3b33-4af0-93d5-a192a1f37e17" providerId="ADAL" clId="{BC2A5EB1-7B60-48C8-A1FF-03017AC31E53}" dt="2024-10-21T14:08:44.850" v="849" actId="207"/>
          <ac:graphicFrameMkLst>
            <pc:docMk/>
            <pc:sldMk cId="3143646408" sldId="264"/>
            <ac:graphicFrameMk id="8" creationId="{9174B701-393F-4086-B97F-BA38978F6493}"/>
          </ac:graphicFrameMkLst>
        </pc:graphicFrameChg>
        <pc:picChg chg="del">
          <ac:chgData name="Joao Pedro Dos Santos Dias" userId="1167659a-3b33-4af0-93d5-a192a1f37e17" providerId="ADAL" clId="{BC2A5EB1-7B60-48C8-A1FF-03017AC31E53}" dt="2024-10-21T13:53:21.770" v="487" actId="478"/>
          <ac:picMkLst>
            <pc:docMk/>
            <pc:sldMk cId="3143646408" sldId="264"/>
            <ac:picMk id="5" creationId="{704229A5-915B-4A4E-8C79-32AFBBE92C02}"/>
          </ac:picMkLst>
        </pc:picChg>
        <pc:picChg chg="del">
          <ac:chgData name="Joao Pedro Dos Santos Dias" userId="1167659a-3b33-4af0-93d5-a192a1f37e17" providerId="ADAL" clId="{BC2A5EB1-7B60-48C8-A1FF-03017AC31E53}" dt="2024-10-21T13:53:22.555" v="488" actId="478"/>
          <ac:picMkLst>
            <pc:docMk/>
            <pc:sldMk cId="3143646408" sldId="264"/>
            <ac:picMk id="6" creationId="{B5156DA3-8ACC-4AF1-B816-2559E4D44030}"/>
          </ac:picMkLst>
        </pc:picChg>
      </pc:sldChg>
      <pc:sldChg chg="addSp delSp modSp add mod">
        <pc:chgData name="Joao Pedro Dos Santos Dias" userId="1167659a-3b33-4af0-93d5-a192a1f37e17" providerId="ADAL" clId="{BC2A5EB1-7B60-48C8-A1FF-03017AC31E53}" dt="2024-10-21T14:01:14.550" v="614" actId="1076"/>
        <pc:sldMkLst>
          <pc:docMk/>
          <pc:sldMk cId="3753126441" sldId="265"/>
        </pc:sldMkLst>
        <pc:spChg chg="add del mod">
          <ac:chgData name="Joao Pedro Dos Santos Dias" userId="1167659a-3b33-4af0-93d5-a192a1f37e17" providerId="ADAL" clId="{BC2A5EB1-7B60-48C8-A1FF-03017AC31E53}" dt="2024-10-21T13:56:08.225" v="565" actId="478"/>
          <ac:spMkLst>
            <pc:docMk/>
            <pc:sldMk cId="3753126441" sldId="265"/>
            <ac:spMk id="3" creationId="{B34C23BE-5CFF-46B3-9514-F356D5722F23}"/>
          </ac:spMkLst>
        </pc:spChg>
        <pc:spChg chg="del">
          <ac:chgData name="Joao Pedro Dos Santos Dias" userId="1167659a-3b33-4af0-93d5-a192a1f37e17" providerId="ADAL" clId="{BC2A5EB1-7B60-48C8-A1FF-03017AC31E53}" dt="2024-10-21T13:56:14.336" v="569" actId="478"/>
          <ac:spMkLst>
            <pc:docMk/>
            <pc:sldMk cId="3753126441" sldId="265"/>
            <ac:spMk id="4" creationId="{5F164271-F386-4FEE-BE41-5510505419F5}"/>
          </ac:spMkLst>
        </pc:spChg>
        <pc:spChg chg="add mod">
          <ac:chgData name="Joao Pedro Dos Santos Dias" userId="1167659a-3b33-4af0-93d5-a192a1f37e17" providerId="ADAL" clId="{BC2A5EB1-7B60-48C8-A1FF-03017AC31E53}" dt="2024-10-21T13:56:08.610" v="566" actId="1076"/>
          <ac:spMkLst>
            <pc:docMk/>
            <pc:sldMk cId="3753126441" sldId="265"/>
            <ac:spMk id="5" creationId="{A7B13D71-BAEA-479A-95D3-9A5373153100}"/>
          </ac:spMkLst>
        </pc:spChg>
        <pc:spChg chg="add del mod">
          <ac:chgData name="Joao Pedro Dos Santos Dias" userId="1167659a-3b33-4af0-93d5-a192a1f37e17" providerId="ADAL" clId="{BC2A5EB1-7B60-48C8-A1FF-03017AC31E53}" dt="2024-10-21T13:56:12.347" v="568" actId="478"/>
          <ac:spMkLst>
            <pc:docMk/>
            <pc:sldMk cId="3753126441" sldId="265"/>
            <ac:spMk id="7" creationId="{51254628-AE54-48A9-9BC4-CE6251844BDF}"/>
          </ac:spMkLst>
        </pc:spChg>
        <pc:spChg chg="mod">
          <ac:chgData name="Joao Pedro Dos Santos Dias" userId="1167659a-3b33-4af0-93d5-a192a1f37e17" providerId="ADAL" clId="{BC2A5EB1-7B60-48C8-A1FF-03017AC31E53}" dt="2024-10-21T13:58:54.157" v="590" actId="208"/>
          <ac:spMkLst>
            <pc:docMk/>
            <pc:sldMk cId="3753126441" sldId="265"/>
            <ac:spMk id="10" creationId="{C20E9A9A-6526-46C4-8271-6C2C742ADAB9}"/>
          </ac:spMkLst>
        </pc:spChg>
        <pc:spChg chg="mod">
          <ac:chgData name="Joao Pedro Dos Santos Dias" userId="1167659a-3b33-4af0-93d5-a192a1f37e17" providerId="ADAL" clId="{BC2A5EB1-7B60-48C8-A1FF-03017AC31E53}" dt="2024-10-21T13:59:13.213" v="594" actId="2085"/>
          <ac:spMkLst>
            <pc:docMk/>
            <pc:sldMk cId="3753126441" sldId="265"/>
            <ac:spMk id="11" creationId="{E0CB32FC-F709-4B96-8659-987A605F1C73}"/>
          </ac:spMkLst>
        </pc:spChg>
        <pc:spChg chg="mod">
          <ac:chgData name="Joao Pedro Dos Santos Dias" userId="1167659a-3b33-4af0-93d5-a192a1f37e17" providerId="ADAL" clId="{BC2A5EB1-7B60-48C8-A1FF-03017AC31E53}" dt="2024-10-21T14:01:14.550" v="614" actId="1076"/>
          <ac:spMkLst>
            <pc:docMk/>
            <pc:sldMk cId="3753126441" sldId="265"/>
            <ac:spMk id="13" creationId="{3765A300-70FD-467D-A903-510B7117A869}"/>
          </ac:spMkLst>
        </pc:spChg>
        <pc:spChg chg="mod">
          <ac:chgData name="Joao Pedro Dos Santos Dias" userId="1167659a-3b33-4af0-93d5-a192a1f37e17" providerId="ADAL" clId="{BC2A5EB1-7B60-48C8-A1FF-03017AC31E53}" dt="2024-10-21T14:00:45.009" v="611" actId="1076"/>
          <ac:spMkLst>
            <pc:docMk/>
            <pc:sldMk cId="3753126441" sldId="265"/>
            <ac:spMk id="14" creationId="{83664AAB-D994-4D05-82AE-98189D9F49B3}"/>
          </ac:spMkLst>
        </pc:spChg>
        <pc:spChg chg="mod">
          <ac:chgData name="Joao Pedro Dos Santos Dias" userId="1167659a-3b33-4af0-93d5-a192a1f37e17" providerId="ADAL" clId="{BC2A5EB1-7B60-48C8-A1FF-03017AC31E53}" dt="2024-10-21T14:01:14.550" v="614" actId="1076"/>
          <ac:spMkLst>
            <pc:docMk/>
            <pc:sldMk cId="3753126441" sldId="265"/>
            <ac:spMk id="17" creationId="{AE1A1B45-11C2-41FA-91CB-BFDD1D1A6882}"/>
          </ac:spMkLst>
        </pc:spChg>
        <pc:spChg chg="add mod">
          <ac:chgData name="Joao Pedro Dos Santos Dias" userId="1167659a-3b33-4af0-93d5-a192a1f37e17" providerId="ADAL" clId="{BC2A5EB1-7B60-48C8-A1FF-03017AC31E53}" dt="2024-10-21T14:00:50.958" v="612" actId="1076"/>
          <ac:spMkLst>
            <pc:docMk/>
            <pc:sldMk cId="3753126441" sldId="265"/>
            <ac:spMk id="18" creationId="{53F35485-C789-4978-9CA7-9FCD2EC69C53}"/>
          </ac:spMkLst>
        </pc:spChg>
        <pc:spChg chg="add mod">
          <ac:chgData name="Joao Pedro Dos Santos Dias" userId="1167659a-3b33-4af0-93d5-a192a1f37e17" providerId="ADAL" clId="{BC2A5EB1-7B60-48C8-A1FF-03017AC31E53}" dt="2024-10-21T14:00:50.958" v="612" actId="1076"/>
          <ac:spMkLst>
            <pc:docMk/>
            <pc:sldMk cId="3753126441" sldId="265"/>
            <ac:spMk id="19" creationId="{7727F213-389D-4448-94CE-03EB2F76A802}"/>
          </ac:spMkLst>
        </pc:spChg>
        <pc:spChg chg="mod">
          <ac:chgData name="Joao Pedro Dos Santos Dias" userId="1167659a-3b33-4af0-93d5-a192a1f37e17" providerId="ADAL" clId="{BC2A5EB1-7B60-48C8-A1FF-03017AC31E53}" dt="2024-10-21T14:00:59.067" v="613" actId="1076"/>
          <ac:spMkLst>
            <pc:docMk/>
            <pc:sldMk cId="3753126441" sldId="265"/>
            <ac:spMk id="21" creationId="{439F415E-3287-420F-9B34-89FE3935CB9F}"/>
          </ac:spMkLst>
        </pc:spChg>
        <pc:spChg chg="mod">
          <ac:chgData name="Joao Pedro Dos Santos Dias" userId="1167659a-3b33-4af0-93d5-a192a1f37e17" providerId="ADAL" clId="{BC2A5EB1-7B60-48C8-A1FF-03017AC31E53}" dt="2024-10-21T14:00:59.067" v="613" actId="1076"/>
          <ac:spMkLst>
            <pc:docMk/>
            <pc:sldMk cId="3753126441" sldId="265"/>
            <ac:spMk id="22" creationId="{474A465A-64CF-4797-9276-91C45E01C490}"/>
          </ac:spMkLst>
        </pc:spChg>
        <pc:spChg chg="mod">
          <ac:chgData name="Joao Pedro Dos Santos Dias" userId="1167659a-3b33-4af0-93d5-a192a1f37e17" providerId="ADAL" clId="{BC2A5EB1-7B60-48C8-A1FF-03017AC31E53}" dt="2024-10-21T14:00:59.067" v="613" actId="1076"/>
          <ac:spMkLst>
            <pc:docMk/>
            <pc:sldMk cId="3753126441" sldId="265"/>
            <ac:spMk id="25" creationId="{A9532FD5-6569-47CE-96F3-DA2C6EDEE344}"/>
          </ac:spMkLst>
        </pc:spChg>
        <pc:spChg chg="mod">
          <ac:chgData name="Joao Pedro Dos Santos Dias" userId="1167659a-3b33-4af0-93d5-a192a1f37e17" providerId="ADAL" clId="{BC2A5EB1-7B60-48C8-A1FF-03017AC31E53}" dt="2024-10-21T13:56:47.430" v="571"/>
          <ac:spMkLst>
            <pc:docMk/>
            <pc:sldMk cId="3753126441" sldId="265"/>
            <ac:spMk id="28" creationId="{9F2B8668-C84C-409E-94DD-7F83F91CBCE7}"/>
          </ac:spMkLst>
        </pc:spChg>
        <pc:spChg chg="mod">
          <ac:chgData name="Joao Pedro Dos Santos Dias" userId="1167659a-3b33-4af0-93d5-a192a1f37e17" providerId="ADAL" clId="{BC2A5EB1-7B60-48C8-A1FF-03017AC31E53}" dt="2024-10-21T13:56:52.796" v="572"/>
          <ac:spMkLst>
            <pc:docMk/>
            <pc:sldMk cId="3753126441" sldId="265"/>
            <ac:spMk id="31" creationId="{28326248-0CE9-469B-AA0B-188FE75A8197}"/>
          </ac:spMkLst>
        </pc:spChg>
        <pc:grpChg chg="add mod">
          <ac:chgData name="Joao Pedro Dos Santos Dias" userId="1167659a-3b33-4af0-93d5-a192a1f37e17" providerId="ADAL" clId="{BC2A5EB1-7B60-48C8-A1FF-03017AC31E53}" dt="2024-10-21T14:00:36.141" v="608" actId="1076"/>
          <ac:grpSpMkLst>
            <pc:docMk/>
            <pc:sldMk cId="3753126441" sldId="265"/>
            <ac:grpSpMk id="9" creationId="{1C14610D-B2E3-4CD3-9F05-3A93BCA3E44C}"/>
          </ac:grpSpMkLst>
        </pc:grpChg>
        <pc:grpChg chg="add mod">
          <ac:chgData name="Joao Pedro Dos Santos Dias" userId="1167659a-3b33-4af0-93d5-a192a1f37e17" providerId="ADAL" clId="{BC2A5EB1-7B60-48C8-A1FF-03017AC31E53}" dt="2024-10-21T13:57:01.776" v="574" actId="1076"/>
          <ac:grpSpMkLst>
            <pc:docMk/>
            <pc:sldMk cId="3753126441" sldId="265"/>
            <ac:grpSpMk id="12" creationId="{676350F9-3A00-40DF-889F-76D167B8B5CD}"/>
          </ac:grpSpMkLst>
        </pc:grpChg>
        <pc:grpChg chg="mod">
          <ac:chgData name="Joao Pedro Dos Santos Dias" userId="1167659a-3b33-4af0-93d5-a192a1f37e17" providerId="ADAL" clId="{BC2A5EB1-7B60-48C8-A1FF-03017AC31E53}" dt="2024-10-21T13:56:39.114" v="570"/>
          <ac:grpSpMkLst>
            <pc:docMk/>
            <pc:sldMk cId="3753126441" sldId="265"/>
            <ac:grpSpMk id="15" creationId="{3FEBE5A9-BCA7-4FC0-BD30-23D42FF47FF9}"/>
          </ac:grpSpMkLst>
        </pc:grpChg>
        <pc:grpChg chg="add mod">
          <ac:chgData name="Joao Pedro Dos Santos Dias" userId="1167659a-3b33-4af0-93d5-a192a1f37e17" providerId="ADAL" clId="{BC2A5EB1-7B60-48C8-A1FF-03017AC31E53}" dt="2024-10-21T13:59:56.672" v="603" actId="1076"/>
          <ac:grpSpMkLst>
            <pc:docMk/>
            <pc:sldMk cId="3753126441" sldId="265"/>
            <ac:grpSpMk id="20" creationId="{3F49B4B3-BD0A-4E80-AFF9-4ED3655808A5}"/>
          </ac:grpSpMkLst>
        </pc:grpChg>
        <pc:grpChg chg="mod">
          <ac:chgData name="Joao Pedro Dos Santos Dias" userId="1167659a-3b33-4af0-93d5-a192a1f37e17" providerId="ADAL" clId="{BC2A5EB1-7B60-48C8-A1FF-03017AC31E53}" dt="2024-10-21T13:56:39.114" v="570"/>
          <ac:grpSpMkLst>
            <pc:docMk/>
            <pc:sldMk cId="3753126441" sldId="265"/>
            <ac:grpSpMk id="23" creationId="{0951F5E7-CCBD-4CC1-9B7B-2D3EFA7C230B}"/>
          </ac:grpSpMkLst>
        </pc:grpChg>
        <pc:grpChg chg="add mod">
          <ac:chgData name="Joao Pedro Dos Santos Dias" userId="1167659a-3b33-4af0-93d5-a192a1f37e17" providerId="ADAL" clId="{BC2A5EB1-7B60-48C8-A1FF-03017AC31E53}" dt="2024-10-21T14:00:50.958" v="612" actId="1076"/>
          <ac:grpSpMkLst>
            <pc:docMk/>
            <pc:sldMk cId="3753126441" sldId="265"/>
            <ac:grpSpMk id="26" creationId="{67CB38F0-6387-49D8-A910-A3A43B168D33}"/>
          </ac:grpSpMkLst>
        </pc:grpChg>
        <pc:grpChg chg="add mod">
          <ac:chgData name="Joao Pedro Dos Santos Dias" userId="1167659a-3b33-4af0-93d5-a192a1f37e17" providerId="ADAL" clId="{BC2A5EB1-7B60-48C8-A1FF-03017AC31E53}" dt="2024-10-21T14:00:36.141" v="608" actId="1076"/>
          <ac:grpSpMkLst>
            <pc:docMk/>
            <pc:sldMk cId="3753126441" sldId="265"/>
            <ac:grpSpMk id="29" creationId="{6190EC19-F7E7-4ECF-AF07-EA1F0923D84F}"/>
          </ac:grpSpMkLst>
        </pc:grpChg>
        <pc:picChg chg="mod">
          <ac:chgData name="Joao Pedro Dos Santos Dias" userId="1167659a-3b33-4af0-93d5-a192a1f37e17" providerId="ADAL" clId="{BC2A5EB1-7B60-48C8-A1FF-03017AC31E53}" dt="2024-10-21T14:01:14.550" v="614" actId="1076"/>
          <ac:picMkLst>
            <pc:docMk/>
            <pc:sldMk cId="3753126441" sldId="265"/>
            <ac:picMk id="16" creationId="{0E66480F-036A-4F3B-A48A-49C91E12AE9E}"/>
          </ac:picMkLst>
        </pc:picChg>
        <pc:picChg chg="mod">
          <ac:chgData name="Joao Pedro Dos Santos Dias" userId="1167659a-3b33-4af0-93d5-a192a1f37e17" providerId="ADAL" clId="{BC2A5EB1-7B60-48C8-A1FF-03017AC31E53}" dt="2024-10-21T14:00:59.067" v="613" actId="1076"/>
          <ac:picMkLst>
            <pc:docMk/>
            <pc:sldMk cId="3753126441" sldId="265"/>
            <ac:picMk id="24" creationId="{57360908-F44D-48BD-9B09-9FC87602EC02}"/>
          </ac:picMkLst>
        </pc:picChg>
        <pc:picChg chg="mod">
          <ac:chgData name="Joao Pedro Dos Santos Dias" userId="1167659a-3b33-4af0-93d5-a192a1f37e17" providerId="ADAL" clId="{BC2A5EB1-7B60-48C8-A1FF-03017AC31E53}" dt="2024-10-21T13:56:47.430" v="571"/>
          <ac:picMkLst>
            <pc:docMk/>
            <pc:sldMk cId="3753126441" sldId="265"/>
            <ac:picMk id="27" creationId="{462A48E7-89FB-4AC5-BC25-38CF11CC7F27}"/>
          </ac:picMkLst>
        </pc:picChg>
        <pc:picChg chg="mod">
          <ac:chgData name="Joao Pedro Dos Santos Dias" userId="1167659a-3b33-4af0-93d5-a192a1f37e17" providerId="ADAL" clId="{BC2A5EB1-7B60-48C8-A1FF-03017AC31E53}" dt="2024-10-21T13:56:52.796" v="572"/>
          <ac:picMkLst>
            <pc:docMk/>
            <pc:sldMk cId="3753126441" sldId="265"/>
            <ac:picMk id="30" creationId="{7439E7E3-3A9F-4CDE-9443-77B74A00CF78}"/>
          </ac:picMkLst>
        </pc:picChg>
        <pc:picChg chg="add del">
          <ac:chgData name="Joao Pedro Dos Santos Dias" userId="1167659a-3b33-4af0-93d5-a192a1f37e17" providerId="ADAL" clId="{BC2A5EB1-7B60-48C8-A1FF-03017AC31E53}" dt="2024-10-21T13:56:12.347" v="568" actId="478"/>
          <ac:picMkLst>
            <pc:docMk/>
            <pc:sldMk cId="3753126441" sldId="265"/>
            <ac:picMk id="156" creationId="{00000000-0000-0000-0000-000000000000}"/>
          </ac:picMkLst>
        </pc:picChg>
      </pc:sldChg>
      <pc:sldChg chg="addSp delSp modSp add mod">
        <pc:chgData name="Joao Pedro Dos Santos Dias" userId="1167659a-3b33-4af0-93d5-a192a1f37e17" providerId="ADAL" clId="{BC2A5EB1-7B60-48C8-A1FF-03017AC31E53}" dt="2024-10-21T14:04:22.222" v="644" actId="478"/>
        <pc:sldMkLst>
          <pc:docMk/>
          <pc:sldMk cId="2836189458" sldId="266"/>
        </pc:sldMkLst>
        <pc:spChg chg="del mod">
          <ac:chgData name="Joao Pedro Dos Santos Dias" userId="1167659a-3b33-4af0-93d5-a192a1f37e17" providerId="ADAL" clId="{BC2A5EB1-7B60-48C8-A1FF-03017AC31E53}" dt="2024-10-21T14:04:22.222" v="644" actId="478"/>
          <ac:spMkLst>
            <pc:docMk/>
            <pc:sldMk cId="2836189458" sldId="266"/>
            <ac:spMk id="4" creationId="{5F164271-F386-4FEE-BE41-5510505419F5}"/>
          </ac:spMkLst>
        </pc:spChg>
        <pc:spChg chg="mod">
          <ac:chgData name="Joao Pedro Dos Santos Dias" userId="1167659a-3b33-4af0-93d5-a192a1f37e17" providerId="ADAL" clId="{BC2A5EB1-7B60-48C8-A1FF-03017AC31E53}" dt="2024-10-21T14:02:16.979" v="617" actId="208"/>
          <ac:spMkLst>
            <pc:docMk/>
            <pc:sldMk cId="2836189458" sldId="266"/>
            <ac:spMk id="6" creationId="{465840B5-833E-4A8C-B587-214D3B5D13A9}"/>
          </ac:spMkLst>
        </pc:spChg>
        <pc:spChg chg="mod">
          <ac:chgData name="Joao Pedro Dos Santos Dias" userId="1167659a-3b33-4af0-93d5-a192a1f37e17" providerId="ADAL" clId="{BC2A5EB1-7B60-48C8-A1FF-03017AC31E53}" dt="2024-10-21T14:02:16.979" v="617" actId="208"/>
          <ac:spMkLst>
            <pc:docMk/>
            <pc:sldMk cId="2836189458" sldId="266"/>
            <ac:spMk id="7" creationId="{9F68AA2B-1698-41D2-9DD4-1B30231F7B61}"/>
          </ac:spMkLst>
        </pc:spChg>
        <pc:spChg chg="mod">
          <ac:chgData name="Joao Pedro Dos Santos Dias" userId="1167659a-3b33-4af0-93d5-a192a1f37e17" providerId="ADAL" clId="{BC2A5EB1-7B60-48C8-A1FF-03017AC31E53}" dt="2024-10-21T14:02:16.979" v="617" actId="208"/>
          <ac:spMkLst>
            <pc:docMk/>
            <pc:sldMk cId="2836189458" sldId="266"/>
            <ac:spMk id="10" creationId="{1130B72B-E52B-4967-A259-74BDC2D9BF2A}"/>
          </ac:spMkLst>
        </pc:spChg>
        <pc:spChg chg="mod">
          <ac:chgData name="Joao Pedro Dos Santos Dias" userId="1167659a-3b33-4af0-93d5-a192a1f37e17" providerId="ADAL" clId="{BC2A5EB1-7B60-48C8-A1FF-03017AC31E53}" dt="2024-10-21T14:02:16.979" v="617" actId="208"/>
          <ac:spMkLst>
            <pc:docMk/>
            <pc:sldMk cId="2836189458" sldId="266"/>
            <ac:spMk id="11" creationId="{C92D1175-2D33-46D4-A370-2B0229C4474E}"/>
          </ac:spMkLst>
        </pc:spChg>
        <pc:spChg chg="mod">
          <ac:chgData name="Joao Pedro Dos Santos Dias" userId="1167659a-3b33-4af0-93d5-a192a1f37e17" providerId="ADAL" clId="{BC2A5EB1-7B60-48C8-A1FF-03017AC31E53}" dt="2024-10-21T14:02:16.979" v="617" actId="208"/>
          <ac:spMkLst>
            <pc:docMk/>
            <pc:sldMk cId="2836189458" sldId="266"/>
            <ac:spMk id="13" creationId="{5A0DA23C-EC16-4B45-832C-B1208E745863}"/>
          </ac:spMkLst>
        </pc:spChg>
        <pc:spChg chg="mod">
          <ac:chgData name="Joao Pedro Dos Santos Dias" userId="1167659a-3b33-4af0-93d5-a192a1f37e17" providerId="ADAL" clId="{BC2A5EB1-7B60-48C8-A1FF-03017AC31E53}" dt="2024-10-21T14:02:16.979" v="617" actId="208"/>
          <ac:spMkLst>
            <pc:docMk/>
            <pc:sldMk cId="2836189458" sldId="266"/>
            <ac:spMk id="15" creationId="{C728DC35-AF8C-48BC-816A-54B68615A3DF}"/>
          </ac:spMkLst>
        </pc:spChg>
        <pc:spChg chg="mod">
          <ac:chgData name="Joao Pedro Dos Santos Dias" userId="1167659a-3b33-4af0-93d5-a192a1f37e17" providerId="ADAL" clId="{BC2A5EB1-7B60-48C8-A1FF-03017AC31E53}" dt="2024-10-21T14:02:16.979" v="617" actId="208"/>
          <ac:spMkLst>
            <pc:docMk/>
            <pc:sldMk cId="2836189458" sldId="266"/>
            <ac:spMk id="16" creationId="{7F3D8EFA-3C3C-4E7A-9B12-DA571E3E033A}"/>
          </ac:spMkLst>
        </pc:spChg>
        <pc:spChg chg="mod">
          <ac:chgData name="Joao Pedro Dos Santos Dias" userId="1167659a-3b33-4af0-93d5-a192a1f37e17" providerId="ADAL" clId="{BC2A5EB1-7B60-48C8-A1FF-03017AC31E53}" dt="2024-10-21T14:02:16.979" v="617" actId="208"/>
          <ac:spMkLst>
            <pc:docMk/>
            <pc:sldMk cId="2836189458" sldId="266"/>
            <ac:spMk id="18" creationId="{73C302CD-2D5D-42D2-A27D-D81CFB0E6444}"/>
          </ac:spMkLst>
        </pc:spChg>
        <pc:spChg chg="mod">
          <ac:chgData name="Joao Pedro Dos Santos Dias" userId="1167659a-3b33-4af0-93d5-a192a1f37e17" providerId="ADAL" clId="{BC2A5EB1-7B60-48C8-A1FF-03017AC31E53}" dt="2024-10-21T14:02:20.581" v="619"/>
          <ac:spMkLst>
            <pc:docMk/>
            <pc:sldMk cId="2836189458" sldId="266"/>
            <ac:spMk id="20" creationId="{D34CF727-E48D-4FFF-8194-4D411E2436BC}"/>
          </ac:spMkLst>
        </pc:spChg>
        <pc:spChg chg="mod">
          <ac:chgData name="Joao Pedro Dos Santos Dias" userId="1167659a-3b33-4af0-93d5-a192a1f37e17" providerId="ADAL" clId="{BC2A5EB1-7B60-48C8-A1FF-03017AC31E53}" dt="2024-10-21T14:02:20.581" v="619"/>
          <ac:spMkLst>
            <pc:docMk/>
            <pc:sldMk cId="2836189458" sldId="266"/>
            <ac:spMk id="21" creationId="{AC762F88-A952-4710-A253-B105FBFC4C0D}"/>
          </ac:spMkLst>
        </pc:spChg>
        <pc:spChg chg="mod">
          <ac:chgData name="Joao Pedro Dos Santos Dias" userId="1167659a-3b33-4af0-93d5-a192a1f37e17" providerId="ADAL" clId="{BC2A5EB1-7B60-48C8-A1FF-03017AC31E53}" dt="2024-10-21T14:02:20.581" v="619"/>
          <ac:spMkLst>
            <pc:docMk/>
            <pc:sldMk cId="2836189458" sldId="266"/>
            <ac:spMk id="24" creationId="{73669D9E-C067-4F4D-B084-4962A27C1C72}"/>
          </ac:spMkLst>
        </pc:spChg>
        <pc:spChg chg="mod">
          <ac:chgData name="Joao Pedro Dos Santos Dias" userId="1167659a-3b33-4af0-93d5-a192a1f37e17" providerId="ADAL" clId="{BC2A5EB1-7B60-48C8-A1FF-03017AC31E53}" dt="2024-10-21T14:02:20.581" v="619"/>
          <ac:spMkLst>
            <pc:docMk/>
            <pc:sldMk cId="2836189458" sldId="266"/>
            <ac:spMk id="25" creationId="{EBB1DC73-2E08-4ECA-A53A-70B9EC99F3FE}"/>
          </ac:spMkLst>
        </pc:spChg>
        <pc:spChg chg="mod">
          <ac:chgData name="Joao Pedro Dos Santos Dias" userId="1167659a-3b33-4af0-93d5-a192a1f37e17" providerId="ADAL" clId="{BC2A5EB1-7B60-48C8-A1FF-03017AC31E53}" dt="2024-10-21T14:02:20.581" v="619"/>
          <ac:spMkLst>
            <pc:docMk/>
            <pc:sldMk cId="2836189458" sldId="266"/>
            <ac:spMk id="27" creationId="{4E5C7532-D7BC-4FB8-ABC1-9663E0D628C4}"/>
          </ac:spMkLst>
        </pc:spChg>
        <pc:spChg chg="mod">
          <ac:chgData name="Joao Pedro Dos Santos Dias" userId="1167659a-3b33-4af0-93d5-a192a1f37e17" providerId="ADAL" clId="{BC2A5EB1-7B60-48C8-A1FF-03017AC31E53}" dt="2024-10-21T14:02:20.581" v="619"/>
          <ac:spMkLst>
            <pc:docMk/>
            <pc:sldMk cId="2836189458" sldId="266"/>
            <ac:spMk id="29" creationId="{2D7EBE03-F192-44FD-9FB4-FBE1BD21529A}"/>
          </ac:spMkLst>
        </pc:spChg>
        <pc:spChg chg="mod">
          <ac:chgData name="Joao Pedro Dos Santos Dias" userId="1167659a-3b33-4af0-93d5-a192a1f37e17" providerId="ADAL" clId="{BC2A5EB1-7B60-48C8-A1FF-03017AC31E53}" dt="2024-10-21T14:02:20.581" v="619"/>
          <ac:spMkLst>
            <pc:docMk/>
            <pc:sldMk cId="2836189458" sldId="266"/>
            <ac:spMk id="30" creationId="{1A4B64DF-C9DA-484E-B07A-C3ABE640603C}"/>
          </ac:spMkLst>
        </pc:spChg>
        <pc:spChg chg="mod">
          <ac:chgData name="Joao Pedro Dos Santos Dias" userId="1167659a-3b33-4af0-93d5-a192a1f37e17" providerId="ADAL" clId="{BC2A5EB1-7B60-48C8-A1FF-03017AC31E53}" dt="2024-10-21T14:02:20.581" v="619"/>
          <ac:spMkLst>
            <pc:docMk/>
            <pc:sldMk cId="2836189458" sldId="266"/>
            <ac:spMk id="32" creationId="{22B4F5DD-9DC9-43B6-B547-88AC5AB68CCD}"/>
          </ac:spMkLst>
        </pc:spChg>
        <pc:spChg chg="mod">
          <ac:chgData name="Joao Pedro Dos Santos Dias" userId="1167659a-3b33-4af0-93d5-a192a1f37e17" providerId="ADAL" clId="{BC2A5EB1-7B60-48C8-A1FF-03017AC31E53}" dt="2024-10-21T14:02:28.343" v="621"/>
          <ac:spMkLst>
            <pc:docMk/>
            <pc:sldMk cId="2836189458" sldId="266"/>
            <ac:spMk id="34" creationId="{8E7ED315-8513-49A6-B01E-7446D5407389}"/>
          </ac:spMkLst>
        </pc:spChg>
        <pc:spChg chg="mod">
          <ac:chgData name="Joao Pedro Dos Santos Dias" userId="1167659a-3b33-4af0-93d5-a192a1f37e17" providerId="ADAL" clId="{BC2A5EB1-7B60-48C8-A1FF-03017AC31E53}" dt="2024-10-21T14:02:28.343" v="621"/>
          <ac:spMkLst>
            <pc:docMk/>
            <pc:sldMk cId="2836189458" sldId="266"/>
            <ac:spMk id="35" creationId="{B9B5972A-C31B-405D-9FC3-B7CDAA3C9247}"/>
          </ac:spMkLst>
        </pc:spChg>
        <pc:spChg chg="mod">
          <ac:chgData name="Joao Pedro Dos Santos Dias" userId="1167659a-3b33-4af0-93d5-a192a1f37e17" providerId="ADAL" clId="{BC2A5EB1-7B60-48C8-A1FF-03017AC31E53}" dt="2024-10-21T14:02:28.343" v="621"/>
          <ac:spMkLst>
            <pc:docMk/>
            <pc:sldMk cId="2836189458" sldId="266"/>
            <ac:spMk id="38" creationId="{54CC8FC6-B929-4C1B-9C1D-84472719F35D}"/>
          </ac:spMkLst>
        </pc:spChg>
        <pc:spChg chg="mod">
          <ac:chgData name="Joao Pedro Dos Santos Dias" userId="1167659a-3b33-4af0-93d5-a192a1f37e17" providerId="ADAL" clId="{BC2A5EB1-7B60-48C8-A1FF-03017AC31E53}" dt="2024-10-21T14:02:28.343" v="621"/>
          <ac:spMkLst>
            <pc:docMk/>
            <pc:sldMk cId="2836189458" sldId="266"/>
            <ac:spMk id="39" creationId="{8C64BE63-E7EE-4F5A-8A2A-245BCFD21241}"/>
          </ac:spMkLst>
        </pc:spChg>
        <pc:spChg chg="mod">
          <ac:chgData name="Joao Pedro Dos Santos Dias" userId="1167659a-3b33-4af0-93d5-a192a1f37e17" providerId="ADAL" clId="{BC2A5EB1-7B60-48C8-A1FF-03017AC31E53}" dt="2024-10-21T14:02:28.343" v="621"/>
          <ac:spMkLst>
            <pc:docMk/>
            <pc:sldMk cId="2836189458" sldId="266"/>
            <ac:spMk id="41" creationId="{FA3479B3-3A91-403D-925A-EC62A8394C3B}"/>
          </ac:spMkLst>
        </pc:spChg>
        <pc:spChg chg="mod">
          <ac:chgData name="Joao Pedro Dos Santos Dias" userId="1167659a-3b33-4af0-93d5-a192a1f37e17" providerId="ADAL" clId="{BC2A5EB1-7B60-48C8-A1FF-03017AC31E53}" dt="2024-10-21T14:02:28.343" v="621"/>
          <ac:spMkLst>
            <pc:docMk/>
            <pc:sldMk cId="2836189458" sldId="266"/>
            <ac:spMk id="43" creationId="{C1D0943B-CEBD-405A-AF42-40F456435E21}"/>
          </ac:spMkLst>
        </pc:spChg>
        <pc:spChg chg="mod">
          <ac:chgData name="Joao Pedro Dos Santos Dias" userId="1167659a-3b33-4af0-93d5-a192a1f37e17" providerId="ADAL" clId="{BC2A5EB1-7B60-48C8-A1FF-03017AC31E53}" dt="2024-10-21T14:02:28.343" v="621"/>
          <ac:spMkLst>
            <pc:docMk/>
            <pc:sldMk cId="2836189458" sldId="266"/>
            <ac:spMk id="44" creationId="{81CE9D09-5298-459C-9BC0-0ECB68C08CC9}"/>
          </ac:spMkLst>
        </pc:spChg>
        <pc:spChg chg="mod">
          <ac:chgData name="Joao Pedro Dos Santos Dias" userId="1167659a-3b33-4af0-93d5-a192a1f37e17" providerId="ADAL" clId="{BC2A5EB1-7B60-48C8-A1FF-03017AC31E53}" dt="2024-10-21T14:02:28.343" v="621"/>
          <ac:spMkLst>
            <pc:docMk/>
            <pc:sldMk cId="2836189458" sldId="266"/>
            <ac:spMk id="46" creationId="{11E24B35-2CAB-44D7-BC20-2C045B2DE620}"/>
          </ac:spMkLst>
        </pc:spChg>
        <pc:spChg chg="mod">
          <ac:chgData name="Joao Pedro Dos Santos Dias" userId="1167659a-3b33-4af0-93d5-a192a1f37e17" providerId="ADAL" clId="{BC2A5EB1-7B60-48C8-A1FF-03017AC31E53}" dt="2024-10-21T14:02:32.905" v="623"/>
          <ac:spMkLst>
            <pc:docMk/>
            <pc:sldMk cId="2836189458" sldId="266"/>
            <ac:spMk id="48" creationId="{005FE432-5C77-4ACD-AE7F-20271C6FAB80}"/>
          </ac:spMkLst>
        </pc:spChg>
        <pc:spChg chg="mod">
          <ac:chgData name="Joao Pedro Dos Santos Dias" userId="1167659a-3b33-4af0-93d5-a192a1f37e17" providerId="ADAL" clId="{BC2A5EB1-7B60-48C8-A1FF-03017AC31E53}" dt="2024-10-21T14:02:32.905" v="623"/>
          <ac:spMkLst>
            <pc:docMk/>
            <pc:sldMk cId="2836189458" sldId="266"/>
            <ac:spMk id="49" creationId="{2BC83976-06CD-4597-AD4B-2CBDB0353A2C}"/>
          </ac:spMkLst>
        </pc:spChg>
        <pc:spChg chg="mod">
          <ac:chgData name="Joao Pedro Dos Santos Dias" userId="1167659a-3b33-4af0-93d5-a192a1f37e17" providerId="ADAL" clId="{BC2A5EB1-7B60-48C8-A1FF-03017AC31E53}" dt="2024-10-21T14:02:32.905" v="623"/>
          <ac:spMkLst>
            <pc:docMk/>
            <pc:sldMk cId="2836189458" sldId="266"/>
            <ac:spMk id="52" creationId="{DF28B6D9-6D08-419E-963E-CE84F607D525}"/>
          </ac:spMkLst>
        </pc:spChg>
        <pc:spChg chg="mod">
          <ac:chgData name="Joao Pedro Dos Santos Dias" userId="1167659a-3b33-4af0-93d5-a192a1f37e17" providerId="ADAL" clId="{BC2A5EB1-7B60-48C8-A1FF-03017AC31E53}" dt="2024-10-21T14:02:32.905" v="623"/>
          <ac:spMkLst>
            <pc:docMk/>
            <pc:sldMk cId="2836189458" sldId="266"/>
            <ac:spMk id="53" creationId="{B1DBE067-7ED3-4DF4-9A70-8C31B30FACCA}"/>
          </ac:spMkLst>
        </pc:spChg>
        <pc:spChg chg="mod">
          <ac:chgData name="Joao Pedro Dos Santos Dias" userId="1167659a-3b33-4af0-93d5-a192a1f37e17" providerId="ADAL" clId="{BC2A5EB1-7B60-48C8-A1FF-03017AC31E53}" dt="2024-10-21T14:02:32.905" v="623"/>
          <ac:spMkLst>
            <pc:docMk/>
            <pc:sldMk cId="2836189458" sldId="266"/>
            <ac:spMk id="55" creationId="{7F1055ED-AE2A-4A06-92B7-7EBA66FD7076}"/>
          </ac:spMkLst>
        </pc:spChg>
        <pc:spChg chg="mod">
          <ac:chgData name="Joao Pedro Dos Santos Dias" userId="1167659a-3b33-4af0-93d5-a192a1f37e17" providerId="ADAL" clId="{BC2A5EB1-7B60-48C8-A1FF-03017AC31E53}" dt="2024-10-21T14:02:32.905" v="623"/>
          <ac:spMkLst>
            <pc:docMk/>
            <pc:sldMk cId="2836189458" sldId="266"/>
            <ac:spMk id="57" creationId="{C3756E45-04DD-4EA9-B1F5-237BA865C5CB}"/>
          </ac:spMkLst>
        </pc:spChg>
        <pc:spChg chg="mod">
          <ac:chgData name="Joao Pedro Dos Santos Dias" userId="1167659a-3b33-4af0-93d5-a192a1f37e17" providerId="ADAL" clId="{BC2A5EB1-7B60-48C8-A1FF-03017AC31E53}" dt="2024-10-21T14:02:32.905" v="623"/>
          <ac:spMkLst>
            <pc:docMk/>
            <pc:sldMk cId="2836189458" sldId="266"/>
            <ac:spMk id="58" creationId="{2A42C239-8EDA-4980-9DC7-F24CD3BB71FA}"/>
          </ac:spMkLst>
        </pc:spChg>
        <pc:spChg chg="mod">
          <ac:chgData name="Joao Pedro Dos Santos Dias" userId="1167659a-3b33-4af0-93d5-a192a1f37e17" providerId="ADAL" clId="{BC2A5EB1-7B60-48C8-A1FF-03017AC31E53}" dt="2024-10-21T14:02:32.905" v="623"/>
          <ac:spMkLst>
            <pc:docMk/>
            <pc:sldMk cId="2836189458" sldId="266"/>
            <ac:spMk id="60" creationId="{8E2CFF6F-B749-457D-8976-8F703482DDB0}"/>
          </ac:spMkLst>
        </pc:spChg>
        <pc:spChg chg="mod">
          <ac:chgData name="Joao Pedro Dos Santos Dias" userId="1167659a-3b33-4af0-93d5-a192a1f37e17" providerId="ADAL" clId="{BC2A5EB1-7B60-48C8-A1FF-03017AC31E53}" dt="2024-10-21T14:02:39.582" v="626" actId="208"/>
          <ac:spMkLst>
            <pc:docMk/>
            <pc:sldMk cId="2836189458" sldId="266"/>
            <ac:spMk id="62" creationId="{1182A152-4BD3-4813-845C-F12714803A2D}"/>
          </ac:spMkLst>
        </pc:spChg>
        <pc:spChg chg="mod">
          <ac:chgData name="Joao Pedro Dos Santos Dias" userId="1167659a-3b33-4af0-93d5-a192a1f37e17" providerId="ADAL" clId="{BC2A5EB1-7B60-48C8-A1FF-03017AC31E53}" dt="2024-10-21T14:03:08.501" v="631" actId="2085"/>
          <ac:spMkLst>
            <pc:docMk/>
            <pc:sldMk cId="2836189458" sldId="266"/>
            <ac:spMk id="63" creationId="{C0B25644-F0E4-486C-8D2C-FAA274320B97}"/>
          </ac:spMkLst>
        </pc:spChg>
        <pc:spChg chg="mod">
          <ac:chgData name="Joao Pedro Dos Santos Dias" userId="1167659a-3b33-4af0-93d5-a192a1f37e17" providerId="ADAL" clId="{BC2A5EB1-7B60-48C8-A1FF-03017AC31E53}" dt="2024-10-21T14:03:57.359" v="640" actId="1076"/>
          <ac:spMkLst>
            <pc:docMk/>
            <pc:sldMk cId="2836189458" sldId="266"/>
            <ac:spMk id="66" creationId="{7B5C9E6B-BDAB-4513-9CF9-1551CDCD4640}"/>
          </ac:spMkLst>
        </pc:spChg>
        <pc:spChg chg="mod">
          <ac:chgData name="Joao Pedro Dos Santos Dias" userId="1167659a-3b33-4af0-93d5-a192a1f37e17" providerId="ADAL" clId="{BC2A5EB1-7B60-48C8-A1FF-03017AC31E53}" dt="2024-10-21T14:03:57.359" v="640" actId="1076"/>
          <ac:spMkLst>
            <pc:docMk/>
            <pc:sldMk cId="2836189458" sldId="266"/>
            <ac:spMk id="67" creationId="{24FB4357-143D-42F8-8158-074B8CFE5D60}"/>
          </ac:spMkLst>
        </pc:spChg>
        <pc:spChg chg="mod">
          <ac:chgData name="Joao Pedro Dos Santos Dias" userId="1167659a-3b33-4af0-93d5-a192a1f37e17" providerId="ADAL" clId="{BC2A5EB1-7B60-48C8-A1FF-03017AC31E53}" dt="2024-10-21T14:03:57.359" v="640" actId="1076"/>
          <ac:spMkLst>
            <pc:docMk/>
            <pc:sldMk cId="2836189458" sldId="266"/>
            <ac:spMk id="69" creationId="{83CF5FA4-886C-41F3-9459-63115547C79D}"/>
          </ac:spMkLst>
        </pc:spChg>
        <pc:spChg chg="mod">
          <ac:chgData name="Joao Pedro Dos Santos Dias" userId="1167659a-3b33-4af0-93d5-a192a1f37e17" providerId="ADAL" clId="{BC2A5EB1-7B60-48C8-A1FF-03017AC31E53}" dt="2024-10-21T14:04:06.240" v="641" actId="1076"/>
          <ac:spMkLst>
            <pc:docMk/>
            <pc:sldMk cId="2836189458" sldId="266"/>
            <ac:spMk id="71" creationId="{F815C8C2-8939-44A5-9684-DC28BE359FEC}"/>
          </ac:spMkLst>
        </pc:spChg>
        <pc:spChg chg="mod">
          <ac:chgData name="Joao Pedro Dos Santos Dias" userId="1167659a-3b33-4af0-93d5-a192a1f37e17" providerId="ADAL" clId="{BC2A5EB1-7B60-48C8-A1FF-03017AC31E53}" dt="2024-10-21T14:04:06.240" v="641" actId="1076"/>
          <ac:spMkLst>
            <pc:docMk/>
            <pc:sldMk cId="2836189458" sldId="266"/>
            <ac:spMk id="72" creationId="{C38C724A-95E6-4050-91AA-784CF9CD8C7B}"/>
          </ac:spMkLst>
        </pc:spChg>
        <pc:spChg chg="mod">
          <ac:chgData name="Joao Pedro Dos Santos Dias" userId="1167659a-3b33-4af0-93d5-a192a1f37e17" providerId="ADAL" clId="{BC2A5EB1-7B60-48C8-A1FF-03017AC31E53}" dt="2024-10-21T14:04:06.240" v="641" actId="1076"/>
          <ac:spMkLst>
            <pc:docMk/>
            <pc:sldMk cId="2836189458" sldId="266"/>
            <ac:spMk id="74" creationId="{41F6E8BA-E105-40F2-B8DB-FADF17D951BE}"/>
          </ac:spMkLst>
        </pc:spChg>
        <pc:spChg chg="add mod">
          <ac:chgData name="Joao Pedro Dos Santos Dias" userId="1167659a-3b33-4af0-93d5-a192a1f37e17" providerId="ADAL" clId="{BC2A5EB1-7B60-48C8-A1FF-03017AC31E53}" dt="2024-10-21T14:03:00.936" v="630"/>
          <ac:spMkLst>
            <pc:docMk/>
            <pc:sldMk cId="2836189458" sldId="266"/>
            <ac:spMk id="75" creationId="{396768FA-854F-466F-8A1E-C53A42AC1C29}"/>
          </ac:spMkLst>
        </pc:spChg>
        <pc:spChg chg="add mod">
          <ac:chgData name="Joao Pedro Dos Santos Dias" userId="1167659a-3b33-4af0-93d5-a192a1f37e17" providerId="ADAL" clId="{BC2A5EB1-7B60-48C8-A1FF-03017AC31E53}" dt="2024-10-21T14:04:17.347" v="642"/>
          <ac:spMkLst>
            <pc:docMk/>
            <pc:sldMk cId="2836189458" sldId="266"/>
            <ac:spMk id="76" creationId="{22ACD557-9D4D-4E66-B14A-F6DE0B9B5F37}"/>
          </ac:spMkLst>
        </pc:spChg>
        <pc:grpChg chg="add del mod">
          <ac:chgData name="Joao Pedro Dos Santos Dias" userId="1167659a-3b33-4af0-93d5-a192a1f37e17" providerId="ADAL" clId="{BC2A5EB1-7B60-48C8-A1FF-03017AC31E53}" dt="2024-10-21T14:02:17.390" v="618"/>
          <ac:grpSpMkLst>
            <pc:docMk/>
            <pc:sldMk cId="2836189458" sldId="266"/>
            <ac:grpSpMk id="5" creationId="{CEF5147B-C848-409B-87CD-2362BA67652E}"/>
          </ac:grpSpMkLst>
        </pc:grpChg>
        <pc:grpChg chg="add del mod">
          <ac:chgData name="Joao Pedro Dos Santos Dias" userId="1167659a-3b33-4af0-93d5-a192a1f37e17" providerId="ADAL" clId="{BC2A5EB1-7B60-48C8-A1FF-03017AC31E53}" dt="2024-10-21T14:02:17.390" v="618"/>
          <ac:grpSpMkLst>
            <pc:docMk/>
            <pc:sldMk cId="2836189458" sldId="266"/>
            <ac:grpSpMk id="9" creationId="{CCC3E76C-24DC-4140-A030-8C73B4BCEDD6}"/>
          </ac:grpSpMkLst>
        </pc:grpChg>
        <pc:grpChg chg="add del mod">
          <ac:chgData name="Joao Pedro Dos Santos Dias" userId="1167659a-3b33-4af0-93d5-a192a1f37e17" providerId="ADAL" clId="{BC2A5EB1-7B60-48C8-A1FF-03017AC31E53}" dt="2024-10-21T14:02:17.390" v="618"/>
          <ac:grpSpMkLst>
            <pc:docMk/>
            <pc:sldMk cId="2836189458" sldId="266"/>
            <ac:grpSpMk id="14" creationId="{99E6B24A-5D09-4E54-A7F7-F07D3CAB1888}"/>
          </ac:grpSpMkLst>
        </pc:grpChg>
        <pc:grpChg chg="add del mod">
          <ac:chgData name="Joao Pedro Dos Santos Dias" userId="1167659a-3b33-4af0-93d5-a192a1f37e17" providerId="ADAL" clId="{BC2A5EB1-7B60-48C8-A1FF-03017AC31E53}" dt="2024-10-21T14:02:26.923" v="620" actId="21"/>
          <ac:grpSpMkLst>
            <pc:docMk/>
            <pc:sldMk cId="2836189458" sldId="266"/>
            <ac:grpSpMk id="19" creationId="{B79E04D5-4EE1-44EE-B12A-6DA00ECE5E92}"/>
          </ac:grpSpMkLst>
        </pc:grpChg>
        <pc:grpChg chg="add del mod">
          <ac:chgData name="Joao Pedro Dos Santos Dias" userId="1167659a-3b33-4af0-93d5-a192a1f37e17" providerId="ADAL" clId="{BC2A5EB1-7B60-48C8-A1FF-03017AC31E53}" dt="2024-10-21T14:02:26.923" v="620" actId="21"/>
          <ac:grpSpMkLst>
            <pc:docMk/>
            <pc:sldMk cId="2836189458" sldId="266"/>
            <ac:grpSpMk id="23" creationId="{F9C3F510-410A-4FBE-A043-F640CF8BAAF7}"/>
          </ac:grpSpMkLst>
        </pc:grpChg>
        <pc:grpChg chg="add del mod">
          <ac:chgData name="Joao Pedro Dos Santos Dias" userId="1167659a-3b33-4af0-93d5-a192a1f37e17" providerId="ADAL" clId="{BC2A5EB1-7B60-48C8-A1FF-03017AC31E53}" dt="2024-10-21T14:02:26.923" v="620" actId="21"/>
          <ac:grpSpMkLst>
            <pc:docMk/>
            <pc:sldMk cId="2836189458" sldId="266"/>
            <ac:grpSpMk id="28" creationId="{4E9D6561-8C4D-43B1-B010-7DA075A451AB}"/>
          </ac:grpSpMkLst>
        </pc:grpChg>
        <pc:grpChg chg="add del mod">
          <ac:chgData name="Joao Pedro Dos Santos Dias" userId="1167659a-3b33-4af0-93d5-a192a1f37e17" providerId="ADAL" clId="{BC2A5EB1-7B60-48C8-A1FF-03017AC31E53}" dt="2024-10-21T14:02:32.436" v="622"/>
          <ac:grpSpMkLst>
            <pc:docMk/>
            <pc:sldMk cId="2836189458" sldId="266"/>
            <ac:grpSpMk id="33" creationId="{2D8B80D0-6EDE-44A8-ACAB-F3E7A51FE8DB}"/>
          </ac:grpSpMkLst>
        </pc:grpChg>
        <pc:grpChg chg="add del mod">
          <ac:chgData name="Joao Pedro Dos Santos Dias" userId="1167659a-3b33-4af0-93d5-a192a1f37e17" providerId="ADAL" clId="{BC2A5EB1-7B60-48C8-A1FF-03017AC31E53}" dt="2024-10-21T14:02:32.436" v="622"/>
          <ac:grpSpMkLst>
            <pc:docMk/>
            <pc:sldMk cId="2836189458" sldId="266"/>
            <ac:grpSpMk id="37" creationId="{2CB11B2B-E4C4-4ED7-9B5D-5A2024C3D187}"/>
          </ac:grpSpMkLst>
        </pc:grpChg>
        <pc:grpChg chg="add del mod">
          <ac:chgData name="Joao Pedro Dos Santos Dias" userId="1167659a-3b33-4af0-93d5-a192a1f37e17" providerId="ADAL" clId="{BC2A5EB1-7B60-48C8-A1FF-03017AC31E53}" dt="2024-10-21T14:02:32.436" v="622"/>
          <ac:grpSpMkLst>
            <pc:docMk/>
            <pc:sldMk cId="2836189458" sldId="266"/>
            <ac:grpSpMk id="42" creationId="{6D101C24-1836-4129-B7EE-F3CCC4C21E14}"/>
          </ac:grpSpMkLst>
        </pc:grpChg>
        <pc:grpChg chg="add del mod">
          <ac:chgData name="Joao Pedro Dos Santos Dias" userId="1167659a-3b33-4af0-93d5-a192a1f37e17" providerId="ADAL" clId="{BC2A5EB1-7B60-48C8-A1FF-03017AC31E53}" dt="2024-10-21T14:02:33.838" v="624"/>
          <ac:grpSpMkLst>
            <pc:docMk/>
            <pc:sldMk cId="2836189458" sldId="266"/>
            <ac:grpSpMk id="47" creationId="{47928563-E725-466E-AF76-70AD65714624}"/>
          </ac:grpSpMkLst>
        </pc:grpChg>
        <pc:grpChg chg="add del mod">
          <ac:chgData name="Joao Pedro Dos Santos Dias" userId="1167659a-3b33-4af0-93d5-a192a1f37e17" providerId="ADAL" clId="{BC2A5EB1-7B60-48C8-A1FF-03017AC31E53}" dt="2024-10-21T14:02:33.838" v="624"/>
          <ac:grpSpMkLst>
            <pc:docMk/>
            <pc:sldMk cId="2836189458" sldId="266"/>
            <ac:grpSpMk id="51" creationId="{32B3E154-23D9-44CE-AD53-076BE1C1D870}"/>
          </ac:grpSpMkLst>
        </pc:grpChg>
        <pc:grpChg chg="add del mod">
          <ac:chgData name="Joao Pedro Dos Santos Dias" userId="1167659a-3b33-4af0-93d5-a192a1f37e17" providerId="ADAL" clId="{BC2A5EB1-7B60-48C8-A1FF-03017AC31E53}" dt="2024-10-21T14:02:33.838" v="624"/>
          <ac:grpSpMkLst>
            <pc:docMk/>
            <pc:sldMk cId="2836189458" sldId="266"/>
            <ac:grpSpMk id="56" creationId="{F3F1B564-11D3-4EEF-947F-7FF42A44110A}"/>
          </ac:grpSpMkLst>
        </pc:grpChg>
        <pc:grpChg chg="add mod">
          <ac:chgData name="Joao Pedro Dos Santos Dias" userId="1167659a-3b33-4af0-93d5-a192a1f37e17" providerId="ADAL" clId="{BC2A5EB1-7B60-48C8-A1FF-03017AC31E53}" dt="2024-10-21T14:02:34.285" v="625"/>
          <ac:grpSpMkLst>
            <pc:docMk/>
            <pc:sldMk cId="2836189458" sldId="266"/>
            <ac:grpSpMk id="61" creationId="{E63DBF20-AB85-42D1-B56A-E74D866357E6}"/>
          </ac:grpSpMkLst>
        </pc:grpChg>
        <pc:grpChg chg="add mod">
          <ac:chgData name="Joao Pedro Dos Santos Dias" userId="1167659a-3b33-4af0-93d5-a192a1f37e17" providerId="ADAL" clId="{BC2A5EB1-7B60-48C8-A1FF-03017AC31E53}" dt="2024-10-21T14:03:42.225" v="637" actId="1076"/>
          <ac:grpSpMkLst>
            <pc:docMk/>
            <pc:sldMk cId="2836189458" sldId="266"/>
            <ac:grpSpMk id="65" creationId="{AA4DB84E-CF42-45E8-AC9A-3CA069A44685}"/>
          </ac:grpSpMkLst>
        </pc:grpChg>
        <pc:grpChg chg="add mod">
          <ac:chgData name="Joao Pedro Dos Santos Dias" userId="1167659a-3b33-4af0-93d5-a192a1f37e17" providerId="ADAL" clId="{BC2A5EB1-7B60-48C8-A1FF-03017AC31E53}" dt="2024-10-21T14:02:34.285" v="625"/>
          <ac:grpSpMkLst>
            <pc:docMk/>
            <pc:sldMk cId="2836189458" sldId="266"/>
            <ac:grpSpMk id="70" creationId="{383F9B35-79E8-4A98-B355-29E676DDB37B}"/>
          </ac:grpSpMkLst>
        </pc:grpChg>
        <pc:picChg chg="add del mod">
          <ac:chgData name="Joao Pedro Dos Santos Dias" userId="1167659a-3b33-4af0-93d5-a192a1f37e17" providerId="ADAL" clId="{BC2A5EB1-7B60-48C8-A1FF-03017AC31E53}" dt="2024-10-21T14:02:17.390" v="618"/>
          <ac:picMkLst>
            <pc:docMk/>
            <pc:sldMk cId="2836189458" sldId="266"/>
            <ac:picMk id="8" creationId="{22B0E521-0902-4167-AC81-745AB9E02C5B}"/>
          </ac:picMkLst>
        </pc:picChg>
        <pc:picChg chg="mod">
          <ac:chgData name="Joao Pedro Dos Santos Dias" userId="1167659a-3b33-4af0-93d5-a192a1f37e17" providerId="ADAL" clId="{BC2A5EB1-7B60-48C8-A1FF-03017AC31E53}" dt="2024-10-21T14:02:16.979" v="617" actId="208"/>
          <ac:picMkLst>
            <pc:docMk/>
            <pc:sldMk cId="2836189458" sldId="266"/>
            <ac:picMk id="12" creationId="{46E9874B-C827-4528-B772-B859EE6AA879}"/>
          </ac:picMkLst>
        </pc:picChg>
        <pc:picChg chg="mod">
          <ac:chgData name="Joao Pedro Dos Santos Dias" userId="1167659a-3b33-4af0-93d5-a192a1f37e17" providerId="ADAL" clId="{BC2A5EB1-7B60-48C8-A1FF-03017AC31E53}" dt="2024-10-21T14:02:16.979" v="617" actId="208"/>
          <ac:picMkLst>
            <pc:docMk/>
            <pc:sldMk cId="2836189458" sldId="266"/>
            <ac:picMk id="17" creationId="{92EB6078-CF26-4213-8DD9-59C1617ECB32}"/>
          </ac:picMkLst>
        </pc:picChg>
        <pc:picChg chg="add del mod">
          <ac:chgData name="Joao Pedro Dos Santos Dias" userId="1167659a-3b33-4af0-93d5-a192a1f37e17" providerId="ADAL" clId="{BC2A5EB1-7B60-48C8-A1FF-03017AC31E53}" dt="2024-10-21T14:02:26.923" v="620" actId="21"/>
          <ac:picMkLst>
            <pc:docMk/>
            <pc:sldMk cId="2836189458" sldId="266"/>
            <ac:picMk id="22" creationId="{6E885E6A-6219-49B3-83CE-CCF9883606A4}"/>
          </ac:picMkLst>
        </pc:picChg>
        <pc:picChg chg="mod">
          <ac:chgData name="Joao Pedro Dos Santos Dias" userId="1167659a-3b33-4af0-93d5-a192a1f37e17" providerId="ADAL" clId="{BC2A5EB1-7B60-48C8-A1FF-03017AC31E53}" dt="2024-10-21T14:02:20.581" v="619"/>
          <ac:picMkLst>
            <pc:docMk/>
            <pc:sldMk cId="2836189458" sldId="266"/>
            <ac:picMk id="26" creationId="{BACF517B-A06F-4851-BE0C-7A21A5B8A4E9}"/>
          </ac:picMkLst>
        </pc:picChg>
        <pc:picChg chg="mod">
          <ac:chgData name="Joao Pedro Dos Santos Dias" userId="1167659a-3b33-4af0-93d5-a192a1f37e17" providerId="ADAL" clId="{BC2A5EB1-7B60-48C8-A1FF-03017AC31E53}" dt="2024-10-21T14:02:20.581" v="619"/>
          <ac:picMkLst>
            <pc:docMk/>
            <pc:sldMk cId="2836189458" sldId="266"/>
            <ac:picMk id="31" creationId="{620EC52D-A1FB-4C6E-B982-CABF96751BD3}"/>
          </ac:picMkLst>
        </pc:picChg>
        <pc:picChg chg="add del mod">
          <ac:chgData name="Joao Pedro Dos Santos Dias" userId="1167659a-3b33-4af0-93d5-a192a1f37e17" providerId="ADAL" clId="{BC2A5EB1-7B60-48C8-A1FF-03017AC31E53}" dt="2024-10-21T14:02:32.436" v="622"/>
          <ac:picMkLst>
            <pc:docMk/>
            <pc:sldMk cId="2836189458" sldId="266"/>
            <ac:picMk id="36" creationId="{69403602-3D08-4209-8ED9-AA896A68A68E}"/>
          </ac:picMkLst>
        </pc:picChg>
        <pc:picChg chg="mod">
          <ac:chgData name="Joao Pedro Dos Santos Dias" userId="1167659a-3b33-4af0-93d5-a192a1f37e17" providerId="ADAL" clId="{BC2A5EB1-7B60-48C8-A1FF-03017AC31E53}" dt="2024-10-21T14:02:28.343" v="621"/>
          <ac:picMkLst>
            <pc:docMk/>
            <pc:sldMk cId="2836189458" sldId="266"/>
            <ac:picMk id="40" creationId="{86757286-80A2-475E-A5C2-757E9E5750F8}"/>
          </ac:picMkLst>
        </pc:picChg>
        <pc:picChg chg="mod">
          <ac:chgData name="Joao Pedro Dos Santos Dias" userId="1167659a-3b33-4af0-93d5-a192a1f37e17" providerId="ADAL" clId="{BC2A5EB1-7B60-48C8-A1FF-03017AC31E53}" dt="2024-10-21T14:02:28.343" v="621"/>
          <ac:picMkLst>
            <pc:docMk/>
            <pc:sldMk cId="2836189458" sldId="266"/>
            <ac:picMk id="45" creationId="{D534169F-0313-475A-B9CB-DE65383B757C}"/>
          </ac:picMkLst>
        </pc:picChg>
        <pc:picChg chg="add del mod">
          <ac:chgData name="Joao Pedro Dos Santos Dias" userId="1167659a-3b33-4af0-93d5-a192a1f37e17" providerId="ADAL" clId="{BC2A5EB1-7B60-48C8-A1FF-03017AC31E53}" dt="2024-10-21T14:02:33.838" v="624"/>
          <ac:picMkLst>
            <pc:docMk/>
            <pc:sldMk cId="2836189458" sldId="266"/>
            <ac:picMk id="50" creationId="{58EA5C3C-CB41-411A-B436-6B30FBA91834}"/>
          </ac:picMkLst>
        </pc:picChg>
        <pc:picChg chg="mod">
          <ac:chgData name="Joao Pedro Dos Santos Dias" userId="1167659a-3b33-4af0-93d5-a192a1f37e17" providerId="ADAL" clId="{BC2A5EB1-7B60-48C8-A1FF-03017AC31E53}" dt="2024-10-21T14:02:32.905" v="623"/>
          <ac:picMkLst>
            <pc:docMk/>
            <pc:sldMk cId="2836189458" sldId="266"/>
            <ac:picMk id="54" creationId="{02C5E173-9484-4F85-B444-D1FD4F73A5F1}"/>
          </ac:picMkLst>
        </pc:picChg>
        <pc:picChg chg="mod">
          <ac:chgData name="Joao Pedro Dos Santos Dias" userId="1167659a-3b33-4af0-93d5-a192a1f37e17" providerId="ADAL" clId="{BC2A5EB1-7B60-48C8-A1FF-03017AC31E53}" dt="2024-10-21T14:02:32.905" v="623"/>
          <ac:picMkLst>
            <pc:docMk/>
            <pc:sldMk cId="2836189458" sldId="266"/>
            <ac:picMk id="59" creationId="{09C32B7E-4ADA-4CAC-A82E-5EE26A3B26C0}"/>
          </ac:picMkLst>
        </pc:picChg>
        <pc:picChg chg="add mod">
          <ac:chgData name="Joao Pedro Dos Santos Dias" userId="1167659a-3b33-4af0-93d5-a192a1f37e17" providerId="ADAL" clId="{BC2A5EB1-7B60-48C8-A1FF-03017AC31E53}" dt="2024-10-21T14:02:39.582" v="626" actId="208"/>
          <ac:picMkLst>
            <pc:docMk/>
            <pc:sldMk cId="2836189458" sldId="266"/>
            <ac:picMk id="64" creationId="{052938B9-906A-45AE-BCE0-A8C20020BD78}"/>
          </ac:picMkLst>
        </pc:picChg>
        <pc:picChg chg="mod">
          <ac:chgData name="Joao Pedro Dos Santos Dias" userId="1167659a-3b33-4af0-93d5-a192a1f37e17" providerId="ADAL" clId="{BC2A5EB1-7B60-48C8-A1FF-03017AC31E53}" dt="2024-10-21T14:03:57.359" v="640" actId="1076"/>
          <ac:picMkLst>
            <pc:docMk/>
            <pc:sldMk cId="2836189458" sldId="266"/>
            <ac:picMk id="68" creationId="{0F07010B-3BAE-4D23-9789-B4035201446F}"/>
          </ac:picMkLst>
        </pc:picChg>
        <pc:picChg chg="mod">
          <ac:chgData name="Joao Pedro Dos Santos Dias" userId="1167659a-3b33-4af0-93d5-a192a1f37e17" providerId="ADAL" clId="{BC2A5EB1-7B60-48C8-A1FF-03017AC31E53}" dt="2024-10-21T14:04:06.240" v="641" actId="1076"/>
          <ac:picMkLst>
            <pc:docMk/>
            <pc:sldMk cId="2836189458" sldId="266"/>
            <ac:picMk id="73" creationId="{05312697-1E99-4DA7-9D5D-C3FE763259F8}"/>
          </ac:picMkLst>
        </pc:picChg>
        <pc:picChg chg="mod">
          <ac:chgData name="Joao Pedro Dos Santos Dias" userId="1167659a-3b33-4af0-93d5-a192a1f37e17" providerId="ADAL" clId="{BC2A5EB1-7B60-48C8-A1FF-03017AC31E53}" dt="2024-10-21T14:03:42.225" v="637" actId="1076"/>
          <ac:picMkLst>
            <pc:docMk/>
            <pc:sldMk cId="2836189458" sldId="266"/>
            <ac:picMk id="156" creationId="{00000000-0000-0000-0000-000000000000}"/>
          </ac:picMkLst>
        </pc:picChg>
      </pc:sldChg>
      <pc:sldChg chg="addSp modSp add mod ord">
        <pc:chgData name="Joao Pedro Dos Santos Dias" userId="1167659a-3b33-4af0-93d5-a192a1f37e17" providerId="ADAL" clId="{BC2A5EB1-7B60-48C8-A1FF-03017AC31E53}" dt="2024-10-21T13:55:07.594" v="555"/>
        <pc:sldMkLst>
          <pc:docMk/>
          <pc:sldMk cId="4125122616" sldId="267"/>
        </pc:sldMkLst>
        <pc:spChg chg="mod">
          <ac:chgData name="Joao Pedro Dos Santos Dias" userId="1167659a-3b33-4af0-93d5-a192a1f37e17" providerId="ADAL" clId="{BC2A5EB1-7B60-48C8-A1FF-03017AC31E53}" dt="2024-10-21T13:54:25.117" v="551" actId="113"/>
          <ac:spMkLst>
            <pc:docMk/>
            <pc:sldMk cId="4125122616" sldId="267"/>
            <ac:spMk id="4" creationId="{5F164271-F386-4FEE-BE41-5510505419F5}"/>
          </ac:spMkLst>
        </pc:spChg>
        <pc:spChg chg="add mod">
          <ac:chgData name="Joao Pedro Dos Santos Dias" userId="1167659a-3b33-4af0-93d5-a192a1f37e17" providerId="ADAL" clId="{BC2A5EB1-7B60-48C8-A1FF-03017AC31E53}" dt="2024-10-21T13:54:14.775" v="550" actId="208"/>
          <ac:spMkLst>
            <pc:docMk/>
            <pc:sldMk cId="4125122616" sldId="267"/>
            <ac:spMk id="5" creationId="{475882D6-D296-479A-83F6-FB04F7FC0856}"/>
          </ac:spMkLst>
        </pc:spChg>
        <pc:spChg chg="add mod">
          <ac:chgData name="Joao Pedro Dos Santos Dias" userId="1167659a-3b33-4af0-93d5-a192a1f37e17" providerId="ADAL" clId="{BC2A5EB1-7B60-48C8-A1FF-03017AC31E53}" dt="2024-10-21T13:54:14.775" v="550" actId="208"/>
          <ac:spMkLst>
            <pc:docMk/>
            <pc:sldMk cId="4125122616" sldId="267"/>
            <ac:spMk id="6" creationId="{91FB1AEB-1F23-47DE-A64C-0783F048D6E1}"/>
          </ac:spMkLst>
        </pc:spChg>
        <pc:spChg chg="add mod">
          <ac:chgData name="Joao Pedro Dos Santos Dias" userId="1167659a-3b33-4af0-93d5-a192a1f37e17" providerId="ADAL" clId="{BC2A5EB1-7B60-48C8-A1FF-03017AC31E53}" dt="2024-10-21T13:54:14.775" v="550" actId="208"/>
          <ac:spMkLst>
            <pc:docMk/>
            <pc:sldMk cId="4125122616" sldId="267"/>
            <ac:spMk id="7" creationId="{70F5E046-6A69-4332-B802-BDCB80706874}"/>
          </ac:spMkLst>
        </pc:spChg>
        <pc:spChg chg="add mod">
          <ac:chgData name="Joao Pedro Dos Santos Dias" userId="1167659a-3b33-4af0-93d5-a192a1f37e17" providerId="ADAL" clId="{BC2A5EB1-7B60-48C8-A1FF-03017AC31E53}" dt="2024-10-21T13:54:01.265" v="549"/>
          <ac:spMkLst>
            <pc:docMk/>
            <pc:sldMk cId="4125122616" sldId="267"/>
            <ac:spMk id="8" creationId="{7A4A4D18-C387-4183-AF91-10BA33ECF623}"/>
          </ac:spMkLst>
        </pc:spChg>
        <pc:spChg chg="add mod">
          <ac:chgData name="Joao Pedro Dos Santos Dias" userId="1167659a-3b33-4af0-93d5-a192a1f37e17" providerId="ADAL" clId="{BC2A5EB1-7B60-48C8-A1FF-03017AC31E53}" dt="2024-10-21T13:54:01.265" v="549"/>
          <ac:spMkLst>
            <pc:docMk/>
            <pc:sldMk cId="4125122616" sldId="267"/>
            <ac:spMk id="9" creationId="{E823ACDB-D82E-4EC8-BCC1-D9DFFAE7BF27}"/>
          </ac:spMkLst>
        </pc:spChg>
        <pc:spChg chg="add mod">
          <ac:chgData name="Joao Pedro Dos Santos Dias" userId="1167659a-3b33-4af0-93d5-a192a1f37e17" providerId="ADAL" clId="{BC2A5EB1-7B60-48C8-A1FF-03017AC31E53}" dt="2024-10-21T13:54:01.265" v="549"/>
          <ac:spMkLst>
            <pc:docMk/>
            <pc:sldMk cId="4125122616" sldId="267"/>
            <ac:spMk id="10" creationId="{327CD1A0-0017-45F0-B0F8-43FA3485BD31}"/>
          </ac:spMkLst>
        </pc:spChg>
        <pc:spChg chg="add mod">
          <ac:chgData name="Joao Pedro Dos Santos Dias" userId="1167659a-3b33-4af0-93d5-a192a1f37e17" providerId="ADAL" clId="{BC2A5EB1-7B60-48C8-A1FF-03017AC31E53}" dt="2024-10-21T13:54:14.775" v="550" actId="208"/>
          <ac:spMkLst>
            <pc:docMk/>
            <pc:sldMk cId="4125122616" sldId="267"/>
            <ac:spMk id="11" creationId="{2D09B840-2397-4BAC-BA4F-2243DEBEB8B2}"/>
          </ac:spMkLst>
        </pc:spChg>
        <pc:spChg chg="add mod">
          <ac:chgData name="Joao Pedro Dos Santos Dias" userId="1167659a-3b33-4af0-93d5-a192a1f37e17" providerId="ADAL" clId="{BC2A5EB1-7B60-48C8-A1FF-03017AC31E53}" dt="2024-10-21T13:54:01.265" v="549"/>
          <ac:spMkLst>
            <pc:docMk/>
            <pc:sldMk cId="4125122616" sldId="267"/>
            <ac:spMk id="12" creationId="{93112015-0149-4BFF-BDDC-94497A881503}"/>
          </ac:spMkLst>
        </pc:spChg>
      </pc:sldChg>
      <pc:sldChg chg="addSp delSp modSp add mod ord">
        <pc:chgData name="Joao Pedro Dos Santos Dias" userId="1167659a-3b33-4af0-93d5-a192a1f37e17" providerId="ADAL" clId="{BC2A5EB1-7B60-48C8-A1FF-03017AC31E53}" dt="2024-10-21T14:08:01.229" v="847" actId="1076"/>
        <pc:sldMkLst>
          <pc:docMk/>
          <pc:sldMk cId="3270535002" sldId="268"/>
        </pc:sldMkLst>
        <pc:spChg chg="mod">
          <ac:chgData name="Joao Pedro Dos Santos Dias" userId="1167659a-3b33-4af0-93d5-a192a1f37e17" providerId="ADAL" clId="{BC2A5EB1-7B60-48C8-A1FF-03017AC31E53}" dt="2024-10-21T14:08:01.229" v="847" actId="1076"/>
          <ac:spMkLst>
            <pc:docMk/>
            <pc:sldMk cId="3270535002" sldId="268"/>
            <ac:spMk id="7" creationId="{C7C960C1-88E7-4E9E-912F-410D162E6F8B}"/>
          </ac:spMkLst>
        </pc:spChg>
        <pc:spChg chg="add mod">
          <ac:chgData name="Joao Pedro Dos Santos Dias" userId="1167659a-3b33-4af0-93d5-a192a1f37e17" providerId="ADAL" clId="{BC2A5EB1-7B60-48C8-A1FF-03017AC31E53}" dt="2024-10-21T14:07:36.223" v="844" actId="1076"/>
          <ac:spMkLst>
            <pc:docMk/>
            <pc:sldMk cId="3270535002" sldId="268"/>
            <ac:spMk id="11" creationId="{F2E071E8-0091-4B91-B86B-5B20B31DA8DB}"/>
          </ac:spMkLst>
        </pc:spChg>
        <pc:graphicFrameChg chg="add del mod">
          <ac:chgData name="Joao Pedro Dos Santos Dias" userId="1167659a-3b33-4af0-93d5-a192a1f37e17" providerId="ADAL" clId="{BC2A5EB1-7B60-48C8-A1FF-03017AC31E53}" dt="2024-10-21T14:05:54.968" v="831"/>
          <ac:graphicFrameMkLst>
            <pc:docMk/>
            <pc:sldMk cId="3270535002" sldId="268"/>
            <ac:graphicFrameMk id="5" creationId="{9C529387-5F03-4155-AF6D-B8FFFEDAED74}"/>
          </ac:graphicFrameMkLst>
        </pc:graphicFrameChg>
        <pc:graphicFrameChg chg="add mod">
          <ac:chgData name="Joao Pedro Dos Santos Dias" userId="1167659a-3b33-4af0-93d5-a192a1f37e17" providerId="ADAL" clId="{BC2A5EB1-7B60-48C8-A1FF-03017AC31E53}" dt="2024-10-21T14:07:45.444" v="845" actId="208"/>
          <ac:graphicFrameMkLst>
            <pc:docMk/>
            <pc:sldMk cId="3270535002" sldId="268"/>
            <ac:graphicFrameMk id="6" creationId="{24AAE3D4-6781-4237-A7B8-9ED0B7A904A3}"/>
          </ac:graphicFrameMkLst>
        </pc:graphicFrameChg>
        <pc:graphicFrameChg chg="add del">
          <ac:chgData name="Joao Pedro Dos Santos Dias" userId="1167659a-3b33-4af0-93d5-a192a1f37e17" providerId="ADAL" clId="{BC2A5EB1-7B60-48C8-A1FF-03017AC31E53}" dt="2024-10-21T14:04:57.844" v="656" actId="478"/>
          <ac:graphicFrameMkLst>
            <pc:docMk/>
            <pc:sldMk cId="3270535002" sldId="268"/>
            <ac:graphicFrameMk id="8" creationId="{9174B701-393F-4086-B97F-BA38978F6493}"/>
          </ac:graphicFrameMkLst>
        </pc:graphicFrameChg>
        <pc:cxnChg chg="add del mod">
          <ac:chgData name="Joao Pedro Dos Santos Dias" userId="1167659a-3b33-4af0-93d5-a192a1f37e17" providerId="ADAL" clId="{BC2A5EB1-7B60-48C8-A1FF-03017AC31E53}" dt="2024-10-21T14:06:22.128" v="834"/>
          <ac:cxnSpMkLst>
            <pc:docMk/>
            <pc:sldMk cId="3270535002" sldId="268"/>
            <ac:cxnSpMk id="9" creationId="{3EB9F10A-A02B-4BA5-9FBD-C14699AB2B25}"/>
          </ac:cxnSpMkLst>
        </pc:cxnChg>
        <pc:cxnChg chg="add mod">
          <ac:chgData name="Joao Pedro Dos Santos Dias" userId="1167659a-3b33-4af0-93d5-a192a1f37e17" providerId="ADAL" clId="{BC2A5EB1-7B60-48C8-A1FF-03017AC31E53}" dt="2024-10-21T14:07:25.355" v="841" actId="1076"/>
          <ac:cxnSpMkLst>
            <pc:docMk/>
            <pc:sldMk cId="3270535002" sldId="268"/>
            <ac:cxnSpMk id="10" creationId="{481C9333-3746-48D3-A1F1-77384EF56627}"/>
          </ac:cxnSpMkLst>
        </pc:cxnChg>
      </pc:sldChg>
      <pc:sldChg chg="addSp delSp modSp add mod ord">
        <pc:chgData name="Joao Pedro Dos Santos Dias" userId="1167659a-3b33-4af0-93d5-a192a1f37e17" providerId="ADAL" clId="{BC2A5EB1-7B60-48C8-A1FF-03017AC31E53}" dt="2024-10-21T20:22:48.236" v="1662" actId="1076"/>
        <pc:sldMkLst>
          <pc:docMk/>
          <pc:sldMk cId="2986412647" sldId="269"/>
        </pc:sldMkLst>
        <pc:spChg chg="add mod">
          <ac:chgData name="Joao Pedro Dos Santos Dias" userId="1167659a-3b33-4af0-93d5-a192a1f37e17" providerId="ADAL" clId="{BC2A5EB1-7B60-48C8-A1FF-03017AC31E53}" dt="2024-10-21T14:14:54.488" v="909" actId="1076"/>
          <ac:spMkLst>
            <pc:docMk/>
            <pc:sldMk cId="2986412647" sldId="269"/>
            <ac:spMk id="6" creationId="{7A5366A8-FB35-4857-910E-47CB0C182B53}"/>
          </ac:spMkLst>
        </pc:spChg>
        <pc:spChg chg="mod">
          <ac:chgData name="Joao Pedro Dos Santos Dias" userId="1167659a-3b33-4af0-93d5-a192a1f37e17" providerId="ADAL" clId="{BC2A5EB1-7B60-48C8-A1FF-03017AC31E53}" dt="2024-10-21T20:22:48.236" v="1662" actId="1076"/>
          <ac:spMkLst>
            <pc:docMk/>
            <pc:sldMk cId="2986412647" sldId="269"/>
            <ac:spMk id="7" creationId="{C7C960C1-88E7-4E9E-912F-410D162E6F8B}"/>
          </ac:spMkLst>
        </pc:spChg>
        <pc:graphicFrameChg chg="add del">
          <ac:chgData name="Joao Pedro Dos Santos Dias" userId="1167659a-3b33-4af0-93d5-a192a1f37e17" providerId="ADAL" clId="{BC2A5EB1-7B60-48C8-A1FF-03017AC31E53}" dt="2024-10-21T14:04:59.910" v="657" actId="478"/>
          <ac:graphicFrameMkLst>
            <pc:docMk/>
            <pc:sldMk cId="2986412647" sldId="269"/>
            <ac:graphicFrameMk id="8" creationId="{9174B701-393F-4086-B97F-BA38978F6493}"/>
          </ac:graphicFrameMkLst>
        </pc:graphicFrameChg>
        <pc:picChg chg="add mod">
          <ac:chgData name="Joao Pedro Dos Santos Dias" userId="1167659a-3b33-4af0-93d5-a192a1f37e17" providerId="ADAL" clId="{BC2A5EB1-7B60-48C8-A1FF-03017AC31E53}" dt="2024-10-21T14:14:56.540" v="910" actId="1076"/>
          <ac:picMkLst>
            <pc:docMk/>
            <pc:sldMk cId="2986412647" sldId="269"/>
            <ac:picMk id="4" creationId="{5E239706-5647-4017-B75C-859150B1EA3A}"/>
          </ac:picMkLst>
        </pc:picChg>
        <pc:picChg chg="add del mod">
          <ac:chgData name="Joao Pedro Dos Santos Dias" userId="1167659a-3b33-4af0-93d5-a192a1f37e17" providerId="ADAL" clId="{BC2A5EB1-7B60-48C8-A1FF-03017AC31E53}" dt="2024-10-21T14:10:53.931" v="895" actId="478"/>
          <ac:picMkLst>
            <pc:docMk/>
            <pc:sldMk cId="2986412647" sldId="269"/>
            <ac:picMk id="9" creationId="{3287E115-6160-49E4-A412-8B42A1B09FD4}"/>
          </ac:picMkLst>
        </pc:picChg>
        <pc:picChg chg="mod">
          <ac:chgData name="Joao Pedro Dos Santos Dias" userId="1167659a-3b33-4af0-93d5-a192a1f37e17" providerId="ADAL" clId="{BC2A5EB1-7B60-48C8-A1FF-03017AC31E53}" dt="2024-10-21T14:09:25.547" v="868" actId="1076"/>
          <ac:picMkLst>
            <pc:docMk/>
            <pc:sldMk cId="2986412647" sldId="269"/>
            <ac:picMk id="156" creationId="{00000000-0000-0000-0000-000000000000}"/>
          </ac:picMkLst>
        </pc:picChg>
      </pc:sldChg>
      <pc:sldChg chg="addSp delSp modSp add mod ord">
        <pc:chgData name="Joao Pedro Dos Santos Dias" userId="1167659a-3b33-4af0-93d5-a192a1f37e17" providerId="ADAL" clId="{BC2A5EB1-7B60-48C8-A1FF-03017AC31E53}" dt="2024-10-21T20:37:28.834" v="1702" actId="14100"/>
        <pc:sldMkLst>
          <pc:docMk/>
          <pc:sldMk cId="3492768589" sldId="270"/>
        </pc:sldMkLst>
        <pc:spChg chg="add del mod">
          <ac:chgData name="Joao Pedro Dos Santos Dias" userId="1167659a-3b33-4af0-93d5-a192a1f37e17" providerId="ADAL" clId="{BC2A5EB1-7B60-48C8-A1FF-03017AC31E53}" dt="2024-10-21T15:05:08.825" v="1327" actId="478"/>
          <ac:spMkLst>
            <pc:docMk/>
            <pc:sldMk cId="3492768589" sldId="270"/>
            <ac:spMk id="6" creationId="{AA8D42E4-EC70-4C96-9619-93A0A8B38B8D}"/>
          </ac:spMkLst>
        </pc:spChg>
        <pc:spChg chg="del mod">
          <ac:chgData name="Joao Pedro Dos Santos Dias" userId="1167659a-3b33-4af0-93d5-a192a1f37e17" providerId="ADAL" clId="{BC2A5EB1-7B60-48C8-A1FF-03017AC31E53}" dt="2024-10-21T15:05:11.447" v="1328" actId="478"/>
          <ac:spMkLst>
            <pc:docMk/>
            <pc:sldMk cId="3492768589" sldId="270"/>
            <ac:spMk id="7" creationId="{C7C960C1-88E7-4E9E-912F-410D162E6F8B}"/>
          </ac:spMkLst>
        </pc:spChg>
        <pc:graphicFrameChg chg="add del">
          <ac:chgData name="Joao Pedro Dos Santos Dias" userId="1167659a-3b33-4af0-93d5-a192a1f37e17" providerId="ADAL" clId="{BC2A5EB1-7B60-48C8-A1FF-03017AC31E53}" dt="2024-10-21T14:05:02.015" v="658" actId="478"/>
          <ac:graphicFrameMkLst>
            <pc:docMk/>
            <pc:sldMk cId="3492768589" sldId="270"/>
            <ac:graphicFrameMk id="8" creationId="{9174B701-393F-4086-B97F-BA38978F6493}"/>
          </ac:graphicFrameMkLst>
        </pc:graphicFrameChg>
        <pc:picChg chg="add del mod">
          <ac:chgData name="Joao Pedro Dos Santos Dias" userId="1167659a-3b33-4af0-93d5-a192a1f37e17" providerId="ADAL" clId="{BC2A5EB1-7B60-48C8-A1FF-03017AC31E53}" dt="2024-10-21T15:05:07.586" v="1326" actId="478"/>
          <ac:picMkLst>
            <pc:docMk/>
            <pc:sldMk cId="3492768589" sldId="270"/>
            <ac:picMk id="9" creationId="{04D8F643-116D-4688-9BA8-31A890D50143}"/>
          </ac:picMkLst>
        </pc:picChg>
        <pc:picChg chg="add mod">
          <ac:chgData name="Joao Pedro Dos Santos Dias" userId="1167659a-3b33-4af0-93d5-a192a1f37e17" providerId="ADAL" clId="{BC2A5EB1-7B60-48C8-A1FF-03017AC31E53}" dt="2024-10-21T20:37:28.834" v="1702" actId="14100"/>
          <ac:picMkLst>
            <pc:docMk/>
            <pc:sldMk cId="3492768589" sldId="270"/>
            <ac:picMk id="10" creationId="{080DC0CE-001D-464F-931E-A1F7197387CA}"/>
          </ac:picMkLst>
        </pc:picChg>
      </pc:sldChg>
      <pc:sldChg chg="addSp delSp modSp add mod">
        <pc:chgData name="Joao Pedro Dos Santos Dias" userId="1167659a-3b33-4af0-93d5-a192a1f37e17" providerId="ADAL" clId="{BC2A5EB1-7B60-48C8-A1FF-03017AC31E53}" dt="2024-10-21T20:32:02.212" v="1694" actId="1076"/>
        <pc:sldMkLst>
          <pc:docMk/>
          <pc:sldMk cId="3027712364" sldId="271"/>
        </pc:sldMkLst>
        <pc:spChg chg="del">
          <ac:chgData name="Joao Pedro Dos Santos Dias" userId="1167659a-3b33-4af0-93d5-a192a1f37e17" providerId="ADAL" clId="{BC2A5EB1-7B60-48C8-A1FF-03017AC31E53}" dt="2024-10-21T14:26:59.937" v="1031" actId="478"/>
          <ac:spMkLst>
            <pc:docMk/>
            <pc:sldMk cId="3027712364" sldId="271"/>
            <ac:spMk id="13" creationId="{9659B33D-EFD3-450E-8757-0440F84AAAE9}"/>
          </ac:spMkLst>
        </pc:spChg>
        <pc:spChg chg="del">
          <ac:chgData name="Joao Pedro Dos Santos Dias" userId="1167659a-3b33-4af0-93d5-a192a1f37e17" providerId="ADAL" clId="{BC2A5EB1-7B60-48C8-A1FF-03017AC31E53}" dt="2024-10-21T14:27:05.511" v="1035" actId="478"/>
          <ac:spMkLst>
            <pc:docMk/>
            <pc:sldMk cId="3027712364" sldId="271"/>
            <ac:spMk id="14" creationId="{1EA46EED-905F-433D-BC67-E833286ED8CC}"/>
          </ac:spMkLst>
        </pc:spChg>
        <pc:spChg chg="del">
          <ac:chgData name="Joao Pedro Dos Santos Dias" userId="1167659a-3b33-4af0-93d5-a192a1f37e17" providerId="ADAL" clId="{BC2A5EB1-7B60-48C8-A1FF-03017AC31E53}" dt="2024-10-21T14:27:06.597" v="1036" actId="478"/>
          <ac:spMkLst>
            <pc:docMk/>
            <pc:sldMk cId="3027712364" sldId="271"/>
            <ac:spMk id="15" creationId="{44BF260A-DB9B-408D-80FA-7E0102DBD3E1}"/>
          </ac:spMkLst>
        </pc:spChg>
        <pc:spChg chg="del mod">
          <ac:chgData name="Joao Pedro Dos Santos Dias" userId="1167659a-3b33-4af0-93d5-a192a1f37e17" providerId="ADAL" clId="{BC2A5EB1-7B60-48C8-A1FF-03017AC31E53}" dt="2024-10-21T14:27:30.818" v="1044" actId="478"/>
          <ac:spMkLst>
            <pc:docMk/>
            <pc:sldMk cId="3027712364" sldId="271"/>
            <ac:spMk id="16" creationId="{332AEE90-A83D-4C32-8A87-9F203E1DFBC3}"/>
          </ac:spMkLst>
        </pc:spChg>
        <pc:spChg chg="del">
          <ac:chgData name="Joao Pedro Dos Santos Dias" userId="1167659a-3b33-4af0-93d5-a192a1f37e17" providerId="ADAL" clId="{BC2A5EB1-7B60-48C8-A1FF-03017AC31E53}" dt="2024-10-21T14:27:30.818" v="1044" actId="478"/>
          <ac:spMkLst>
            <pc:docMk/>
            <pc:sldMk cId="3027712364" sldId="271"/>
            <ac:spMk id="17" creationId="{826562A2-EFDD-4B6C-BD6B-FCBA53779DA4}"/>
          </ac:spMkLst>
        </pc:spChg>
        <pc:spChg chg="del">
          <ac:chgData name="Joao Pedro Dos Santos Dias" userId="1167659a-3b33-4af0-93d5-a192a1f37e17" providerId="ADAL" clId="{BC2A5EB1-7B60-48C8-A1FF-03017AC31E53}" dt="2024-10-21T14:27:30.818" v="1044" actId="478"/>
          <ac:spMkLst>
            <pc:docMk/>
            <pc:sldMk cId="3027712364" sldId="271"/>
            <ac:spMk id="18" creationId="{9563C1B8-7A8F-4741-8A77-8400A1B23654}"/>
          </ac:spMkLst>
        </pc:spChg>
        <pc:spChg chg="del">
          <ac:chgData name="Joao Pedro Dos Santos Dias" userId="1167659a-3b33-4af0-93d5-a192a1f37e17" providerId="ADAL" clId="{BC2A5EB1-7B60-48C8-A1FF-03017AC31E53}" dt="2024-10-21T14:27:30.818" v="1044" actId="478"/>
          <ac:spMkLst>
            <pc:docMk/>
            <pc:sldMk cId="3027712364" sldId="271"/>
            <ac:spMk id="19" creationId="{1642C169-230A-4FDA-865A-F6C17FAA6993}"/>
          </ac:spMkLst>
        </pc:spChg>
        <pc:spChg chg="del">
          <ac:chgData name="Joao Pedro Dos Santos Dias" userId="1167659a-3b33-4af0-93d5-a192a1f37e17" providerId="ADAL" clId="{BC2A5EB1-7B60-48C8-A1FF-03017AC31E53}" dt="2024-10-21T14:27:30.818" v="1044" actId="478"/>
          <ac:spMkLst>
            <pc:docMk/>
            <pc:sldMk cId="3027712364" sldId="271"/>
            <ac:spMk id="20" creationId="{2F79A138-EAD6-4F8F-92DB-5174FA1F27B7}"/>
          </ac:spMkLst>
        </pc:spChg>
        <pc:spChg chg="del">
          <ac:chgData name="Joao Pedro Dos Santos Dias" userId="1167659a-3b33-4af0-93d5-a192a1f37e17" providerId="ADAL" clId="{BC2A5EB1-7B60-48C8-A1FF-03017AC31E53}" dt="2024-10-21T14:27:30.818" v="1044" actId="478"/>
          <ac:spMkLst>
            <pc:docMk/>
            <pc:sldMk cId="3027712364" sldId="271"/>
            <ac:spMk id="21" creationId="{E4F1E41F-50DB-4DA9-BE25-B80D511429C0}"/>
          </ac:spMkLst>
        </pc:spChg>
        <pc:spChg chg="del">
          <ac:chgData name="Joao Pedro Dos Santos Dias" userId="1167659a-3b33-4af0-93d5-a192a1f37e17" providerId="ADAL" clId="{BC2A5EB1-7B60-48C8-A1FF-03017AC31E53}" dt="2024-10-21T14:27:30.818" v="1044" actId="478"/>
          <ac:spMkLst>
            <pc:docMk/>
            <pc:sldMk cId="3027712364" sldId="271"/>
            <ac:spMk id="22" creationId="{C1AA4C63-81B7-4169-9864-7B2ED8BDE9B1}"/>
          </ac:spMkLst>
        </pc:spChg>
        <pc:spChg chg="del">
          <ac:chgData name="Joao Pedro Dos Santos Dias" userId="1167659a-3b33-4af0-93d5-a192a1f37e17" providerId="ADAL" clId="{BC2A5EB1-7B60-48C8-A1FF-03017AC31E53}" dt="2024-10-21T14:27:30.818" v="1044" actId="478"/>
          <ac:spMkLst>
            <pc:docMk/>
            <pc:sldMk cId="3027712364" sldId="271"/>
            <ac:spMk id="23" creationId="{DD27E9A9-106E-46C1-A0C4-3944DE8C8DF7}"/>
          </ac:spMkLst>
        </pc:spChg>
        <pc:spChg chg="del">
          <ac:chgData name="Joao Pedro Dos Santos Dias" userId="1167659a-3b33-4af0-93d5-a192a1f37e17" providerId="ADAL" clId="{BC2A5EB1-7B60-48C8-A1FF-03017AC31E53}" dt="2024-10-21T14:27:01.455" v="1032" actId="478"/>
          <ac:spMkLst>
            <pc:docMk/>
            <pc:sldMk cId="3027712364" sldId="271"/>
            <ac:spMk id="24" creationId="{13ABBA48-9E63-4997-BBAF-52DF29C29CE5}"/>
          </ac:spMkLst>
        </pc:spChg>
        <pc:spChg chg="del">
          <ac:chgData name="Joao Pedro Dos Santos Dias" userId="1167659a-3b33-4af0-93d5-a192a1f37e17" providerId="ADAL" clId="{BC2A5EB1-7B60-48C8-A1FF-03017AC31E53}" dt="2024-10-21T14:27:04.394" v="1034" actId="478"/>
          <ac:spMkLst>
            <pc:docMk/>
            <pc:sldMk cId="3027712364" sldId="271"/>
            <ac:spMk id="25" creationId="{27B7D69B-7838-40BB-ACCE-0C0BD0C95F03}"/>
          </ac:spMkLst>
        </pc:spChg>
        <pc:spChg chg="del">
          <ac:chgData name="Joao Pedro Dos Santos Dias" userId="1167659a-3b33-4af0-93d5-a192a1f37e17" providerId="ADAL" clId="{BC2A5EB1-7B60-48C8-A1FF-03017AC31E53}" dt="2024-10-21T14:27:02.904" v="1033" actId="478"/>
          <ac:spMkLst>
            <pc:docMk/>
            <pc:sldMk cId="3027712364" sldId="271"/>
            <ac:spMk id="26" creationId="{2B7276A1-D6A7-403E-B09B-D7BC6A528549}"/>
          </ac:spMkLst>
        </pc:spChg>
        <pc:spChg chg="del">
          <ac:chgData name="Joao Pedro Dos Santos Dias" userId="1167659a-3b33-4af0-93d5-a192a1f37e17" providerId="ADAL" clId="{BC2A5EB1-7B60-48C8-A1FF-03017AC31E53}" dt="2024-10-21T14:27:30.818" v="1044" actId="478"/>
          <ac:spMkLst>
            <pc:docMk/>
            <pc:sldMk cId="3027712364" sldId="271"/>
            <ac:spMk id="27" creationId="{B9A3231D-94A3-4C51-9386-844330919664}"/>
          </ac:spMkLst>
        </pc:spChg>
        <pc:spChg chg="del">
          <ac:chgData name="Joao Pedro Dos Santos Dias" userId="1167659a-3b33-4af0-93d5-a192a1f37e17" providerId="ADAL" clId="{BC2A5EB1-7B60-48C8-A1FF-03017AC31E53}" dt="2024-10-21T14:27:30.818" v="1044" actId="478"/>
          <ac:spMkLst>
            <pc:docMk/>
            <pc:sldMk cId="3027712364" sldId="271"/>
            <ac:spMk id="28" creationId="{A8A41384-5EF7-41B7-8B26-D37A9F100821}"/>
          </ac:spMkLst>
        </pc:spChg>
        <pc:spChg chg="del">
          <ac:chgData name="Joao Pedro Dos Santos Dias" userId="1167659a-3b33-4af0-93d5-a192a1f37e17" providerId="ADAL" clId="{BC2A5EB1-7B60-48C8-A1FF-03017AC31E53}" dt="2024-10-21T14:27:30.818" v="1044" actId="478"/>
          <ac:spMkLst>
            <pc:docMk/>
            <pc:sldMk cId="3027712364" sldId="271"/>
            <ac:spMk id="29" creationId="{89DD4C43-CCED-430D-A1A7-0012F41ABA9C}"/>
          </ac:spMkLst>
        </pc:spChg>
        <pc:spChg chg="del">
          <ac:chgData name="Joao Pedro Dos Santos Dias" userId="1167659a-3b33-4af0-93d5-a192a1f37e17" providerId="ADAL" clId="{BC2A5EB1-7B60-48C8-A1FF-03017AC31E53}" dt="2024-10-21T14:27:30.818" v="1044" actId="478"/>
          <ac:spMkLst>
            <pc:docMk/>
            <pc:sldMk cId="3027712364" sldId="271"/>
            <ac:spMk id="30" creationId="{B159188A-87B2-4205-8A82-741823EA81D2}"/>
          </ac:spMkLst>
        </pc:spChg>
        <pc:spChg chg="del">
          <ac:chgData name="Joao Pedro Dos Santos Dias" userId="1167659a-3b33-4af0-93d5-a192a1f37e17" providerId="ADAL" clId="{BC2A5EB1-7B60-48C8-A1FF-03017AC31E53}" dt="2024-10-21T14:27:30.818" v="1044" actId="478"/>
          <ac:spMkLst>
            <pc:docMk/>
            <pc:sldMk cId="3027712364" sldId="271"/>
            <ac:spMk id="31" creationId="{46E9AC2C-5785-4DEA-BDF7-73D71F68A537}"/>
          </ac:spMkLst>
        </pc:spChg>
        <pc:spChg chg="del">
          <ac:chgData name="Joao Pedro Dos Santos Dias" userId="1167659a-3b33-4af0-93d5-a192a1f37e17" providerId="ADAL" clId="{BC2A5EB1-7B60-48C8-A1FF-03017AC31E53}" dt="2024-10-21T14:27:30.818" v="1044" actId="478"/>
          <ac:spMkLst>
            <pc:docMk/>
            <pc:sldMk cId="3027712364" sldId="271"/>
            <ac:spMk id="32" creationId="{DCE4981D-5E27-43DF-98F8-D52549370B41}"/>
          </ac:spMkLst>
        </pc:spChg>
        <pc:spChg chg="add del mod">
          <ac:chgData name="Joao Pedro Dos Santos Dias" userId="1167659a-3b33-4af0-93d5-a192a1f37e17" providerId="ADAL" clId="{BC2A5EB1-7B60-48C8-A1FF-03017AC31E53}" dt="2024-10-21T14:27:20.063" v="1043" actId="478"/>
          <ac:spMkLst>
            <pc:docMk/>
            <pc:sldMk cId="3027712364" sldId="271"/>
            <ac:spMk id="33" creationId="{372153D7-AFA0-4B40-8236-15D3838A4DC8}"/>
          </ac:spMkLst>
        </pc:spChg>
        <pc:spChg chg="add del mod">
          <ac:chgData name="Joao Pedro Dos Santos Dias" userId="1167659a-3b33-4af0-93d5-a192a1f37e17" providerId="ADAL" clId="{BC2A5EB1-7B60-48C8-A1FF-03017AC31E53}" dt="2024-10-21T14:27:20.063" v="1043" actId="478"/>
          <ac:spMkLst>
            <pc:docMk/>
            <pc:sldMk cId="3027712364" sldId="271"/>
            <ac:spMk id="34" creationId="{C7D4D219-FB31-4FE8-A23A-8F2A93102C55}"/>
          </ac:spMkLst>
        </pc:spChg>
        <pc:spChg chg="add del mod">
          <ac:chgData name="Joao Pedro Dos Santos Dias" userId="1167659a-3b33-4af0-93d5-a192a1f37e17" providerId="ADAL" clId="{BC2A5EB1-7B60-48C8-A1FF-03017AC31E53}" dt="2024-10-21T14:27:20.063" v="1043" actId="478"/>
          <ac:spMkLst>
            <pc:docMk/>
            <pc:sldMk cId="3027712364" sldId="271"/>
            <ac:spMk id="35" creationId="{3D3CDE26-021E-4EF6-BD9E-E0B9F8A514AF}"/>
          </ac:spMkLst>
        </pc:spChg>
        <pc:spChg chg="add del mod">
          <ac:chgData name="Joao Pedro Dos Santos Dias" userId="1167659a-3b33-4af0-93d5-a192a1f37e17" providerId="ADAL" clId="{BC2A5EB1-7B60-48C8-A1FF-03017AC31E53}" dt="2024-10-21T14:27:20.063" v="1043" actId="478"/>
          <ac:spMkLst>
            <pc:docMk/>
            <pc:sldMk cId="3027712364" sldId="271"/>
            <ac:spMk id="36" creationId="{93FA1DC6-FC60-4659-AA5E-DF3FC4558552}"/>
          </ac:spMkLst>
        </pc:spChg>
        <pc:spChg chg="add del mod">
          <ac:chgData name="Joao Pedro Dos Santos Dias" userId="1167659a-3b33-4af0-93d5-a192a1f37e17" providerId="ADAL" clId="{BC2A5EB1-7B60-48C8-A1FF-03017AC31E53}" dt="2024-10-21T14:27:20.063" v="1043" actId="478"/>
          <ac:spMkLst>
            <pc:docMk/>
            <pc:sldMk cId="3027712364" sldId="271"/>
            <ac:spMk id="37" creationId="{6BDBAE14-AA3C-4624-B5AE-31F98D1266AA}"/>
          </ac:spMkLst>
        </pc:spChg>
        <pc:spChg chg="add del mod">
          <ac:chgData name="Joao Pedro Dos Santos Dias" userId="1167659a-3b33-4af0-93d5-a192a1f37e17" providerId="ADAL" clId="{BC2A5EB1-7B60-48C8-A1FF-03017AC31E53}" dt="2024-10-21T14:27:20.063" v="1043" actId="478"/>
          <ac:spMkLst>
            <pc:docMk/>
            <pc:sldMk cId="3027712364" sldId="271"/>
            <ac:spMk id="38" creationId="{550DC504-1700-44F2-82E0-A69691D74D20}"/>
          </ac:spMkLst>
        </pc:spChg>
        <pc:spChg chg="add del mod">
          <ac:chgData name="Joao Pedro Dos Santos Dias" userId="1167659a-3b33-4af0-93d5-a192a1f37e17" providerId="ADAL" clId="{BC2A5EB1-7B60-48C8-A1FF-03017AC31E53}" dt="2024-10-21T14:27:20.063" v="1043" actId="478"/>
          <ac:spMkLst>
            <pc:docMk/>
            <pc:sldMk cId="3027712364" sldId="271"/>
            <ac:spMk id="39" creationId="{5D49C1F4-C14E-4629-AF94-283868D644D7}"/>
          </ac:spMkLst>
        </pc:spChg>
        <pc:spChg chg="add del mod">
          <ac:chgData name="Joao Pedro Dos Santos Dias" userId="1167659a-3b33-4af0-93d5-a192a1f37e17" providerId="ADAL" clId="{BC2A5EB1-7B60-48C8-A1FF-03017AC31E53}" dt="2024-10-21T14:27:20.063" v="1043" actId="478"/>
          <ac:spMkLst>
            <pc:docMk/>
            <pc:sldMk cId="3027712364" sldId="271"/>
            <ac:spMk id="40" creationId="{1D8E64A1-60D1-4964-99B8-4304DB843D15}"/>
          </ac:spMkLst>
        </pc:spChg>
        <pc:spChg chg="add del mod">
          <ac:chgData name="Joao Pedro Dos Santos Dias" userId="1167659a-3b33-4af0-93d5-a192a1f37e17" providerId="ADAL" clId="{BC2A5EB1-7B60-48C8-A1FF-03017AC31E53}" dt="2024-10-21T14:27:20.063" v="1043" actId="478"/>
          <ac:spMkLst>
            <pc:docMk/>
            <pc:sldMk cId="3027712364" sldId="271"/>
            <ac:spMk id="41" creationId="{30B0BC26-D80E-429A-89E3-F956BB26AED0}"/>
          </ac:spMkLst>
        </pc:spChg>
        <pc:spChg chg="add del mod">
          <ac:chgData name="Joao Pedro Dos Santos Dias" userId="1167659a-3b33-4af0-93d5-a192a1f37e17" providerId="ADAL" clId="{BC2A5EB1-7B60-48C8-A1FF-03017AC31E53}" dt="2024-10-21T14:27:20.063" v="1043" actId="478"/>
          <ac:spMkLst>
            <pc:docMk/>
            <pc:sldMk cId="3027712364" sldId="271"/>
            <ac:spMk id="42" creationId="{27CC92B7-6080-4274-871D-FBBC7A08B252}"/>
          </ac:spMkLst>
        </pc:spChg>
        <pc:spChg chg="add del mod">
          <ac:chgData name="Joao Pedro Dos Santos Dias" userId="1167659a-3b33-4af0-93d5-a192a1f37e17" providerId="ADAL" clId="{BC2A5EB1-7B60-48C8-A1FF-03017AC31E53}" dt="2024-10-21T14:27:20.063" v="1043" actId="478"/>
          <ac:spMkLst>
            <pc:docMk/>
            <pc:sldMk cId="3027712364" sldId="271"/>
            <ac:spMk id="43" creationId="{33674B58-D293-4BEC-AD0C-0F9914FB585A}"/>
          </ac:spMkLst>
        </pc:spChg>
        <pc:spChg chg="add del mod">
          <ac:chgData name="Joao Pedro Dos Santos Dias" userId="1167659a-3b33-4af0-93d5-a192a1f37e17" providerId="ADAL" clId="{BC2A5EB1-7B60-48C8-A1FF-03017AC31E53}" dt="2024-10-21T14:27:20.063" v="1043" actId="478"/>
          <ac:spMkLst>
            <pc:docMk/>
            <pc:sldMk cId="3027712364" sldId="271"/>
            <ac:spMk id="44" creationId="{5C74894A-A99D-47B7-9B42-1895C35B9DA5}"/>
          </ac:spMkLst>
        </pc:spChg>
        <pc:spChg chg="add del mod">
          <ac:chgData name="Joao Pedro Dos Santos Dias" userId="1167659a-3b33-4af0-93d5-a192a1f37e17" providerId="ADAL" clId="{BC2A5EB1-7B60-48C8-A1FF-03017AC31E53}" dt="2024-10-21T14:27:20.063" v="1043" actId="478"/>
          <ac:spMkLst>
            <pc:docMk/>
            <pc:sldMk cId="3027712364" sldId="271"/>
            <ac:spMk id="45" creationId="{EA818DC1-5103-4953-9BE8-913FAAF2733B}"/>
          </ac:spMkLst>
        </pc:spChg>
        <pc:spChg chg="add del mod">
          <ac:chgData name="Joao Pedro Dos Santos Dias" userId="1167659a-3b33-4af0-93d5-a192a1f37e17" providerId="ADAL" clId="{BC2A5EB1-7B60-48C8-A1FF-03017AC31E53}" dt="2024-10-21T14:27:20.063" v="1043" actId="478"/>
          <ac:spMkLst>
            <pc:docMk/>
            <pc:sldMk cId="3027712364" sldId="271"/>
            <ac:spMk id="46" creationId="{3D77230B-4A00-4440-8FAB-03EC55B70C95}"/>
          </ac:spMkLst>
        </pc:spChg>
        <pc:spChg chg="add del mod">
          <ac:chgData name="Joao Pedro Dos Santos Dias" userId="1167659a-3b33-4af0-93d5-a192a1f37e17" providerId="ADAL" clId="{BC2A5EB1-7B60-48C8-A1FF-03017AC31E53}" dt="2024-10-21T14:40:08.696" v="1050"/>
          <ac:spMkLst>
            <pc:docMk/>
            <pc:sldMk cId="3027712364" sldId="271"/>
            <ac:spMk id="47" creationId="{5892C4A0-F013-4A2D-85BA-F4CE87536A73}"/>
          </ac:spMkLst>
        </pc:spChg>
        <pc:spChg chg="add del mod">
          <ac:chgData name="Joao Pedro Dos Santos Dias" userId="1167659a-3b33-4af0-93d5-a192a1f37e17" providerId="ADAL" clId="{BC2A5EB1-7B60-48C8-A1FF-03017AC31E53}" dt="2024-10-21T14:40:08.696" v="1050"/>
          <ac:spMkLst>
            <pc:docMk/>
            <pc:sldMk cId="3027712364" sldId="271"/>
            <ac:spMk id="48" creationId="{E064F780-837A-4FA6-B872-D0535FF009AC}"/>
          </ac:spMkLst>
        </pc:spChg>
        <pc:spChg chg="add del mod">
          <ac:chgData name="Joao Pedro Dos Santos Dias" userId="1167659a-3b33-4af0-93d5-a192a1f37e17" providerId="ADAL" clId="{BC2A5EB1-7B60-48C8-A1FF-03017AC31E53}" dt="2024-10-21T14:40:08.696" v="1050"/>
          <ac:spMkLst>
            <pc:docMk/>
            <pc:sldMk cId="3027712364" sldId="271"/>
            <ac:spMk id="49" creationId="{CE6BABCD-96CA-49F3-810A-FABE0CB27159}"/>
          </ac:spMkLst>
        </pc:spChg>
        <pc:spChg chg="add del mod">
          <ac:chgData name="Joao Pedro Dos Santos Dias" userId="1167659a-3b33-4af0-93d5-a192a1f37e17" providerId="ADAL" clId="{BC2A5EB1-7B60-48C8-A1FF-03017AC31E53}" dt="2024-10-21T14:40:08.696" v="1050"/>
          <ac:spMkLst>
            <pc:docMk/>
            <pc:sldMk cId="3027712364" sldId="271"/>
            <ac:spMk id="50" creationId="{6049EDC7-020D-4480-814A-DFFA6F624486}"/>
          </ac:spMkLst>
        </pc:spChg>
        <pc:spChg chg="add del mod">
          <ac:chgData name="Joao Pedro Dos Santos Dias" userId="1167659a-3b33-4af0-93d5-a192a1f37e17" providerId="ADAL" clId="{BC2A5EB1-7B60-48C8-A1FF-03017AC31E53}" dt="2024-10-21T14:40:08.696" v="1050"/>
          <ac:spMkLst>
            <pc:docMk/>
            <pc:sldMk cId="3027712364" sldId="271"/>
            <ac:spMk id="51" creationId="{4D8D2ABD-D03F-48EE-9CB4-11D675545557}"/>
          </ac:spMkLst>
        </pc:spChg>
        <pc:spChg chg="add mod">
          <ac:chgData name="Joao Pedro Dos Santos Dias" userId="1167659a-3b33-4af0-93d5-a192a1f37e17" providerId="ADAL" clId="{BC2A5EB1-7B60-48C8-A1FF-03017AC31E53}" dt="2024-10-21T14:41:10.215" v="1059" actId="208"/>
          <ac:spMkLst>
            <pc:docMk/>
            <pc:sldMk cId="3027712364" sldId="271"/>
            <ac:spMk id="52" creationId="{068E3CF8-66DD-441C-BF30-3868274958B7}"/>
          </ac:spMkLst>
        </pc:spChg>
        <pc:spChg chg="add mod">
          <ac:chgData name="Joao Pedro Dos Santos Dias" userId="1167659a-3b33-4af0-93d5-a192a1f37e17" providerId="ADAL" clId="{BC2A5EB1-7B60-48C8-A1FF-03017AC31E53}" dt="2024-10-21T14:40:44.872" v="1057" actId="207"/>
          <ac:spMkLst>
            <pc:docMk/>
            <pc:sldMk cId="3027712364" sldId="271"/>
            <ac:spMk id="53" creationId="{167663C1-6065-4D6A-94DE-12754DCC06D2}"/>
          </ac:spMkLst>
        </pc:spChg>
        <pc:spChg chg="add mod">
          <ac:chgData name="Joao Pedro Dos Santos Dias" userId="1167659a-3b33-4af0-93d5-a192a1f37e17" providerId="ADAL" clId="{BC2A5EB1-7B60-48C8-A1FF-03017AC31E53}" dt="2024-10-21T14:40:11.657" v="1051"/>
          <ac:spMkLst>
            <pc:docMk/>
            <pc:sldMk cId="3027712364" sldId="271"/>
            <ac:spMk id="54" creationId="{AFDBFC1D-1948-4182-92B3-D93C94B9908E}"/>
          </ac:spMkLst>
        </pc:spChg>
        <pc:spChg chg="add mod">
          <ac:chgData name="Joao Pedro Dos Santos Dias" userId="1167659a-3b33-4af0-93d5-a192a1f37e17" providerId="ADAL" clId="{BC2A5EB1-7B60-48C8-A1FF-03017AC31E53}" dt="2024-10-21T14:40:11.657" v="1051"/>
          <ac:spMkLst>
            <pc:docMk/>
            <pc:sldMk cId="3027712364" sldId="271"/>
            <ac:spMk id="55" creationId="{43CB39BA-A72A-41F5-ACF0-A49BE3D92069}"/>
          </ac:spMkLst>
        </pc:spChg>
        <pc:spChg chg="add mod">
          <ac:chgData name="Joao Pedro Dos Santos Dias" userId="1167659a-3b33-4af0-93d5-a192a1f37e17" providerId="ADAL" clId="{BC2A5EB1-7B60-48C8-A1FF-03017AC31E53}" dt="2024-10-21T14:40:11.657" v="1051"/>
          <ac:spMkLst>
            <pc:docMk/>
            <pc:sldMk cId="3027712364" sldId="271"/>
            <ac:spMk id="56" creationId="{12C9E8E4-9574-40D1-A3BA-0CCBEA32FA54}"/>
          </ac:spMkLst>
        </pc:spChg>
        <pc:spChg chg="mod">
          <ac:chgData name="Joao Pedro Dos Santos Dias" userId="1167659a-3b33-4af0-93d5-a192a1f37e17" providerId="ADAL" clId="{BC2A5EB1-7B60-48C8-A1FF-03017AC31E53}" dt="2024-10-21T14:50:17.085" v="1086" actId="113"/>
          <ac:spMkLst>
            <pc:docMk/>
            <pc:sldMk cId="3027712364" sldId="271"/>
            <ac:spMk id="162" creationId="{00000000-0000-0000-0000-000000000000}"/>
          </ac:spMkLst>
        </pc:spChg>
        <pc:spChg chg="del">
          <ac:chgData name="Joao Pedro Dos Santos Dias" userId="1167659a-3b33-4af0-93d5-a192a1f37e17" providerId="ADAL" clId="{BC2A5EB1-7B60-48C8-A1FF-03017AC31E53}" dt="2024-10-21T14:27:32.978" v="1045" actId="478"/>
          <ac:spMkLst>
            <pc:docMk/>
            <pc:sldMk cId="3027712364" sldId="271"/>
            <ac:spMk id="164" creationId="{00000000-0000-0000-0000-000000000000}"/>
          </ac:spMkLst>
        </pc:spChg>
        <pc:picChg chg="mod">
          <ac:chgData name="Joao Pedro Dos Santos Dias" userId="1167659a-3b33-4af0-93d5-a192a1f37e17" providerId="ADAL" clId="{BC2A5EB1-7B60-48C8-A1FF-03017AC31E53}" dt="2024-10-21T20:32:02.212" v="1694" actId="1076"/>
          <ac:picMkLst>
            <pc:docMk/>
            <pc:sldMk cId="3027712364" sldId="271"/>
            <ac:picMk id="161" creationId="{00000000-0000-0000-0000-000000000000}"/>
          </ac:picMkLst>
        </pc:picChg>
        <pc:cxnChg chg="add mod">
          <ac:chgData name="Joao Pedro Dos Santos Dias" userId="1167659a-3b33-4af0-93d5-a192a1f37e17" providerId="ADAL" clId="{BC2A5EB1-7B60-48C8-A1FF-03017AC31E53}" dt="2024-10-21T14:49:00.825" v="1072" actId="1582"/>
          <ac:cxnSpMkLst>
            <pc:docMk/>
            <pc:sldMk cId="3027712364" sldId="271"/>
            <ac:cxnSpMk id="3" creationId="{36917F0E-74F1-463C-8A82-712AE08C1BC6}"/>
          </ac:cxnSpMkLst>
        </pc:cxnChg>
        <pc:cxnChg chg="add del mod">
          <ac:chgData name="Joao Pedro Dos Santos Dias" userId="1167659a-3b33-4af0-93d5-a192a1f37e17" providerId="ADAL" clId="{BC2A5EB1-7B60-48C8-A1FF-03017AC31E53}" dt="2024-10-21T14:50:39.739" v="1088"/>
          <ac:cxnSpMkLst>
            <pc:docMk/>
            <pc:sldMk cId="3027712364" sldId="271"/>
            <ac:cxnSpMk id="57" creationId="{468DCB88-9377-49AD-839D-40A1662D6A4D}"/>
          </ac:cxnSpMkLst>
        </pc:cxnChg>
      </pc:sldChg>
      <pc:sldChg chg="addSp delSp modSp add mod">
        <pc:chgData name="Joao Pedro Dos Santos Dias" userId="1167659a-3b33-4af0-93d5-a192a1f37e17" providerId="ADAL" clId="{BC2A5EB1-7B60-48C8-A1FF-03017AC31E53}" dt="2024-10-21T20:37:11.386" v="1700" actId="1076"/>
        <pc:sldMkLst>
          <pc:docMk/>
          <pc:sldMk cId="714921561" sldId="272"/>
        </pc:sldMkLst>
        <pc:spChg chg="add del">
          <ac:chgData name="Joao Pedro Dos Santos Dias" userId="1167659a-3b33-4af0-93d5-a192a1f37e17" providerId="ADAL" clId="{BC2A5EB1-7B60-48C8-A1FF-03017AC31E53}" dt="2024-10-21T14:59:48.412" v="1148" actId="478"/>
          <ac:spMkLst>
            <pc:docMk/>
            <pc:sldMk cId="714921561" sldId="272"/>
            <ac:spMk id="5" creationId="{0D73D29D-A63D-4F6D-80B2-1144C8DC3A25}"/>
          </ac:spMkLst>
        </pc:spChg>
        <pc:spChg chg="add mod ord">
          <ac:chgData name="Joao Pedro Dos Santos Dias" userId="1167659a-3b33-4af0-93d5-a192a1f37e17" providerId="ADAL" clId="{BC2A5EB1-7B60-48C8-A1FF-03017AC31E53}" dt="2024-10-21T15:02:45.484" v="1195" actId="14100"/>
          <ac:spMkLst>
            <pc:docMk/>
            <pc:sldMk cId="714921561" sldId="272"/>
            <ac:spMk id="6" creationId="{7EAA1791-38F3-4288-82EB-0F47FA6ECB35}"/>
          </ac:spMkLst>
        </pc:spChg>
        <pc:spChg chg="add del mod">
          <ac:chgData name="Joao Pedro Dos Santos Dias" userId="1167659a-3b33-4af0-93d5-a192a1f37e17" providerId="ADAL" clId="{BC2A5EB1-7B60-48C8-A1FF-03017AC31E53}" dt="2024-10-21T14:52:44.799" v="1095"/>
          <ac:spMkLst>
            <pc:docMk/>
            <pc:sldMk cId="714921561" sldId="272"/>
            <ac:spMk id="10" creationId="{7E599077-09EB-4211-80F3-AC35DE169633}"/>
          </ac:spMkLst>
        </pc:spChg>
        <pc:spChg chg="add mod ord">
          <ac:chgData name="Joao Pedro Dos Santos Dias" userId="1167659a-3b33-4af0-93d5-a192a1f37e17" providerId="ADAL" clId="{BC2A5EB1-7B60-48C8-A1FF-03017AC31E53}" dt="2024-10-21T20:35:38.779" v="1696" actId="20577"/>
          <ac:spMkLst>
            <pc:docMk/>
            <pc:sldMk cId="714921561" sldId="272"/>
            <ac:spMk id="12" creationId="{1EC7C74D-B9C9-497D-89E4-0BF0FAF18803}"/>
          </ac:spMkLst>
        </pc:spChg>
        <pc:spChg chg="add mod ord">
          <ac:chgData name="Joao Pedro Dos Santos Dias" userId="1167659a-3b33-4af0-93d5-a192a1f37e17" providerId="ADAL" clId="{BC2A5EB1-7B60-48C8-A1FF-03017AC31E53}" dt="2024-10-21T15:01:35.307" v="1191" actId="1076"/>
          <ac:spMkLst>
            <pc:docMk/>
            <pc:sldMk cId="714921561" sldId="272"/>
            <ac:spMk id="13" creationId="{43E5517B-CB61-48E2-9B86-49098DE6099D}"/>
          </ac:spMkLst>
        </pc:spChg>
        <pc:spChg chg="add mod">
          <ac:chgData name="Joao Pedro Dos Santos Dias" userId="1167659a-3b33-4af0-93d5-a192a1f37e17" providerId="ADAL" clId="{BC2A5EB1-7B60-48C8-A1FF-03017AC31E53}" dt="2024-10-21T14:55:42.301" v="1143" actId="20577"/>
          <ac:spMkLst>
            <pc:docMk/>
            <pc:sldMk cId="714921561" sldId="272"/>
            <ac:spMk id="15" creationId="{0F77A149-E6C8-421C-A6A9-1C92F43AE996}"/>
          </ac:spMkLst>
        </pc:spChg>
        <pc:spChg chg="mod">
          <ac:chgData name="Joao Pedro Dos Santos Dias" userId="1167659a-3b33-4af0-93d5-a192a1f37e17" providerId="ADAL" clId="{BC2A5EB1-7B60-48C8-A1FF-03017AC31E53}" dt="2024-10-21T15:02:52.804" v="1196" actId="14100"/>
          <ac:spMkLst>
            <pc:docMk/>
            <pc:sldMk cId="714921561" sldId="272"/>
            <ac:spMk id="52" creationId="{068E3CF8-66DD-441C-BF30-3868274958B7}"/>
          </ac:spMkLst>
        </pc:spChg>
        <pc:spChg chg="del mod">
          <ac:chgData name="Joao Pedro Dos Santos Dias" userId="1167659a-3b33-4af0-93d5-a192a1f37e17" providerId="ADAL" clId="{BC2A5EB1-7B60-48C8-A1FF-03017AC31E53}" dt="2024-10-21T14:52:49.438" v="1097"/>
          <ac:spMkLst>
            <pc:docMk/>
            <pc:sldMk cId="714921561" sldId="272"/>
            <ac:spMk id="53" creationId="{167663C1-6065-4D6A-94DE-12754DCC06D2}"/>
          </ac:spMkLst>
        </pc:spChg>
        <pc:spChg chg="del">
          <ac:chgData name="Joao Pedro Dos Santos Dias" userId="1167659a-3b33-4af0-93d5-a192a1f37e17" providerId="ADAL" clId="{BC2A5EB1-7B60-48C8-A1FF-03017AC31E53}" dt="2024-10-21T14:54:05.725" v="1113" actId="478"/>
          <ac:spMkLst>
            <pc:docMk/>
            <pc:sldMk cId="714921561" sldId="272"/>
            <ac:spMk id="54" creationId="{AFDBFC1D-1948-4182-92B3-D93C94B9908E}"/>
          </ac:spMkLst>
        </pc:spChg>
        <pc:spChg chg="del">
          <ac:chgData name="Joao Pedro Dos Santos Dias" userId="1167659a-3b33-4af0-93d5-a192a1f37e17" providerId="ADAL" clId="{BC2A5EB1-7B60-48C8-A1FF-03017AC31E53}" dt="2024-10-21T14:54:07.927" v="1114" actId="478"/>
          <ac:spMkLst>
            <pc:docMk/>
            <pc:sldMk cId="714921561" sldId="272"/>
            <ac:spMk id="55" creationId="{43CB39BA-A72A-41F5-ACF0-A49BE3D92069}"/>
          </ac:spMkLst>
        </pc:spChg>
        <pc:spChg chg="del">
          <ac:chgData name="Joao Pedro Dos Santos Dias" userId="1167659a-3b33-4af0-93d5-a192a1f37e17" providerId="ADAL" clId="{BC2A5EB1-7B60-48C8-A1FF-03017AC31E53}" dt="2024-10-21T14:54:09.602" v="1115" actId="478"/>
          <ac:spMkLst>
            <pc:docMk/>
            <pc:sldMk cId="714921561" sldId="272"/>
            <ac:spMk id="56" creationId="{12C9E8E4-9574-40D1-A3BA-0CCBEA32FA54}"/>
          </ac:spMkLst>
        </pc:spChg>
        <pc:picChg chg="add mod">
          <ac:chgData name="Joao Pedro Dos Santos Dias" userId="1167659a-3b33-4af0-93d5-a192a1f37e17" providerId="ADAL" clId="{BC2A5EB1-7B60-48C8-A1FF-03017AC31E53}" dt="2024-10-21T20:37:11.386" v="1700" actId="1076"/>
          <ac:picMkLst>
            <pc:docMk/>
            <pc:sldMk cId="714921561" sldId="272"/>
            <ac:picMk id="10" creationId="{4D0D4492-8AAF-487F-A060-27390C194A00}"/>
          </ac:picMkLst>
        </pc:picChg>
      </pc:sldChg>
      <pc:sldChg chg="add del">
        <pc:chgData name="Joao Pedro Dos Santos Dias" userId="1167659a-3b33-4af0-93d5-a192a1f37e17" providerId="ADAL" clId="{BC2A5EB1-7B60-48C8-A1FF-03017AC31E53}" dt="2024-10-21T15:05:15.541" v="1333" actId="47"/>
        <pc:sldMkLst>
          <pc:docMk/>
          <pc:sldMk cId="2031187271" sldId="273"/>
        </pc:sldMkLst>
      </pc:sldChg>
      <pc:sldChg chg="modSp add del mod">
        <pc:chgData name="Joao Pedro Dos Santos Dias" userId="1167659a-3b33-4af0-93d5-a192a1f37e17" providerId="ADAL" clId="{BC2A5EB1-7B60-48C8-A1FF-03017AC31E53}" dt="2024-10-21T15:05:02.156" v="1321" actId="47"/>
        <pc:sldMkLst>
          <pc:docMk/>
          <pc:sldMk cId="4046646701" sldId="273"/>
        </pc:sldMkLst>
        <pc:spChg chg="mod">
          <ac:chgData name="Joao Pedro Dos Santos Dias" userId="1167659a-3b33-4af0-93d5-a192a1f37e17" providerId="ADAL" clId="{BC2A5EB1-7B60-48C8-A1FF-03017AC31E53}" dt="2024-10-21T15:03:41.876" v="1269" actId="1076"/>
          <ac:spMkLst>
            <pc:docMk/>
            <pc:sldMk cId="4046646701" sldId="273"/>
            <ac:spMk id="162" creationId="{00000000-0000-0000-0000-000000000000}"/>
          </ac:spMkLst>
        </pc:spChg>
        <pc:cxnChg chg="mod">
          <ac:chgData name="Joao Pedro Dos Santos Dias" userId="1167659a-3b33-4af0-93d5-a192a1f37e17" providerId="ADAL" clId="{BC2A5EB1-7B60-48C8-A1FF-03017AC31E53}" dt="2024-10-21T15:03:45.739" v="1270" actId="14100"/>
          <ac:cxnSpMkLst>
            <pc:docMk/>
            <pc:sldMk cId="4046646701" sldId="273"/>
            <ac:cxnSpMk id="3" creationId="{36917F0E-74F1-463C-8A82-712AE08C1BC6}"/>
          </ac:cxnSpMkLst>
        </pc:cxnChg>
      </pc:sldChg>
      <pc:sldChg chg="add del">
        <pc:chgData name="Joao Pedro Dos Santos Dias" userId="1167659a-3b33-4af0-93d5-a192a1f37e17" providerId="ADAL" clId="{BC2A5EB1-7B60-48C8-A1FF-03017AC31E53}" dt="2024-10-21T15:05:16.220" v="1334" actId="47"/>
        <pc:sldMkLst>
          <pc:docMk/>
          <pc:sldMk cId="1605089809" sldId="274"/>
        </pc:sldMkLst>
      </pc:sldChg>
      <pc:sldChg chg="add del">
        <pc:chgData name="Joao Pedro Dos Santos Dias" userId="1167659a-3b33-4af0-93d5-a192a1f37e17" providerId="ADAL" clId="{BC2A5EB1-7B60-48C8-A1FF-03017AC31E53}" dt="2024-10-21T15:05:17.038" v="1335" actId="47"/>
        <pc:sldMkLst>
          <pc:docMk/>
          <pc:sldMk cId="4018731262" sldId="275"/>
        </pc:sldMkLst>
      </pc:sldChg>
      <pc:sldChg chg="add del">
        <pc:chgData name="Joao Pedro Dos Santos Dias" userId="1167659a-3b33-4af0-93d5-a192a1f37e17" providerId="ADAL" clId="{BC2A5EB1-7B60-48C8-A1FF-03017AC31E53}" dt="2024-10-21T15:05:19.169" v="1336" actId="47"/>
        <pc:sldMkLst>
          <pc:docMk/>
          <pc:sldMk cId="3475001327" sldId="276"/>
        </pc:sldMkLst>
      </pc:sldChg>
      <pc:sldChg chg="addSp modSp add mod">
        <pc:chgData name="Joao Pedro Dos Santos Dias" userId="1167659a-3b33-4af0-93d5-a192a1f37e17" providerId="ADAL" clId="{BC2A5EB1-7B60-48C8-A1FF-03017AC31E53}" dt="2024-10-21T15:05:33.333" v="1341" actId="1076"/>
        <pc:sldMkLst>
          <pc:docMk/>
          <pc:sldMk cId="781141773" sldId="277"/>
        </pc:sldMkLst>
        <pc:picChg chg="add mod">
          <ac:chgData name="Joao Pedro Dos Santos Dias" userId="1167659a-3b33-4af0-93d5-a192a1f37e17" providerId="ADAL" clId="{BC2A5EB1-7B60-48C8-A1FF-03017AC31E53}" dt="2024-10-21T15:05:33.333" v="1341" actId="1076"/>
          <ac:picMkLst>
            <pc:docMk/>
            <pc:sldMk cId="781141773" sldId="277"/>
            <ac:picMk id="3" creationId="{2337C063-8EB0-4FD7-9AF9-275C1B68B1CF}"/>
          </ac:picMkLst>
        </pc:picChg>
      </pc:sldChg>
      <pc:sldChg chg="addSp modSp add">
        <pc:chgData name="Joao Pedro Dos Santos Dias" userId="1167659a-3b33-4af0-93d5-a192a1f37e17" providerId="ADAL" clId="{BC2A5EB1-7B60-48C8-A1FF-03017AC31E53}" dt="2024-10-21T15:05:36.995" v="1342"/>
        <pc:sldMkLst>
          <pc:docMk/>
          <pc:sldMk cId="3932216347" sldId="278"/>
        </pc:sldMkLst>
        <pc:picChg chg="add mod">
          <ac:chgData name="Joao Pedro Dos Santos Dias" userId="1167659a-3b33-4af0-93d5-a192a1f37e17" providerId="ADAL" clId="{BC2A5EB1-7B60-48C8-A1FF-03017AC31E53}" dt="2024-10-21T15:05:36.995" v="1342"/>
          <ac:picMkLst>
            <pc:docMk/>
            <pc:sldMk cId="3932216347" sldId="278"/>
            <ac:picMk id="3" creationId="{2E3FC9AC-C1F6-496C-8BCD-9790A5EB4B9B}"/>
          </ac:picMkLst>
        </pc:picChg>
      </pc:sldChg>
      <pc:sldChg chg="addSp modSp add mod">
        <pc:chgData name="Joao Pedro Dos Santos Dias" userId="1167659a-3b33-4af0-93d5-a192a1f37e17" providerId="ADAL" clId="{BC2A5EB1-7B60-48C8-A1FF-03017AC31E53}" dt="2024-10-21T15:05:44.033" v="1344" actId="1076"/>
        <pc:sldMkLst>
          <pc:docMk/>
          <pc:sldMk cId="3495999201" sldId="279"/>
        </pc:sldMkLst>
        <pc:picChg chg="add mod">
          <ac:chgData name="Joao Pedro Dos Santos Dias" userId="1167659a-3b33-4af0-93d5-a192a1f37e17" providerId="ADAL" clId="{BC2A5EB1-7B60-48C8-A1FF-03017AC31E53}" dt="2024-10-21T15:05:44.033" v="1344" actId="1076"/>
          <ac:picMkLst>
            <pc:docMk/>
            <pc:sldMk cId="3495999201" sldId="279"/>
            <ac:picMk id="3" creationId="{89BF92F8-648A-402C-8CC2-25E15691920A}"/>
          </ac:picMkLst>
        </pc:picChg>
      </pc:sldChg>
      <pc:sldChg chg="addSp modSp add mod">
        <pc:chgData name="Joao Pedro Dos Santos Dias" userId="1167659a-3b33-4af0-93d5-a192a1f37e17" providerId="ADAL" clId="{BC2A5EB1-7B60-48C8-A1FF-03017AC31E53}" dt="2024-10-21T15:06:13.826" v="1347" actId="1076"/>
        <pc:sldMkLst>
          <pc:docMk/>
          <pc:sldMk cId="979707836" sldId="280"/>
        </pc:sldMkLst>
        <pc:picChg chg="add mod">
          <ac:chgData name="Joao Pedro Dos Santos Dias" userId="1167659a-3b33-4af0-93d5-a192a1f37e17" providerId="ADAL" clId="{BC2A5EB1-7B60-48C8-A1FF-03017AC31E53}" dt="2024-10-21T15:06:13.826" v="1347" actId="1076"/>
          <ac:picMkLst>
            <pc:docMk/>
            <pc:sldMk cId="979707836" sldId="280"/>
            <ac:picMk id="3" creationId="{B5FE7CD6-8CDA-4A83-95A1-7693F9A82392}"/>
          </ac:picMkLst>
        </pc:picChg>
      </pc:sldChg>
      <pc:sldChg chg="addSp modSp add mod">
        <pc:chgData name="Joao Pedro Dos Santos Dias" userId="1167659a-3b33-4af0-93d5-a192a1f37e17" providerId="ADAL" clId="{BC2A5EB1-7B60-48C8-A1FF-03017AC31E53}" dt="2024-10-21T15:06:36.546" v="1349" actId="14100"/>
        <pc:sldMkLst>
          <pc:docMk/>
          <pc:sldMk cId="767487007" sldId="281"/>
        </pc:sldMkLst>
        <pc:picChg chg="add mod">
          <ac:chgData name="Joao Pedro Dos Santos Dias" userId="1167659a-3b33-4af0-93d5-a192a1f37e17" providerId="ADAL" clId="{BC2A5EB1-7B60-48C8-A1FF-03017AC31E53}" dt="2024-10-21T15:06:36.546" v="1349" actId="14100"/>
          <ac:picMkLst>
            <pc:docMk/>
            <pc:sldMk cId="767487007" sldId="281"/>
            <ac:picMk id="3" creationId="{284804F7-B272-431F-AAC0-FD52C57BD721}"/>
          </ac:picMkLst>
        </pc:picChg>
      </pc:sldChg>
      <pc:sldChg chg="addSp delSp modSp add mod">
        <pc:chgData name="Joao Pedro Dos Santos Dias" userId="1167659a-3b33-4af0-93d5-a192a1f37e17" providerId="ADAL" clId="{BC2A5EB1-7B60-48C8-A1FF-03017AC31E53}" dt="2024-10-21T16:56:58.281" v="1377" actId="1076"/>
        <pc:sldMkLst>
          <pc:docMk/>
          <pc:sldMk cId="2307011323" sldId="282"/>
        </pc:sldMkLst>
        <pc:picChg chg="del">
          <ac:chgData name="Joao Pedro Dos Santos Dias" userId="1167659a-3b33-4af0-93d5-a192a1f37e17" providerId="ADAL" clId="{BC2A5EB1-7B60-48C8-A1FF-03017AC31E53}" dt="2024-10-21T16:55:33.293" v="1353" actId="478"/>
          <ac:picMkLst>
            <pc:docMk/>
            <pc:sldMk cId="2307011323" sldId="282"/>
            <ac:picMk id="3" creationId="{284804F7-B272-431F-AAC0-FD52C57BD721}"/>
          </ac:picMkLst>
        </pc:picChg>
        <pc:picChg chg="add del mod">
          <ac:chgData name="Joao Pedro Dos Santos Dias" userId="1167659a-3b33-4af0-93d5-a192a1f37e17" providerId="ADAL" clId="{BC2A5EB1-7B60-48C8-A1FF-03017AC31E53}" dt="2024-10-21T16:56:56.457" v="1375" actId="478"/>
          <ac:picMkLst>
            <pc:docMk/>
            <pc:sldMk cId="2307011323" sldId="282"/>
            <ac:picMk id="4" creationId="{A0848FD2-EED4-4056-9D76-9CCA13024119}"/>
          </ac:picMkLst>
        </pc:picChg>
        <pc:picChg chg="add mod">
          <ac:chgData name="Joao Pedro Dos Santos Dias" userId="1167659a-3b33-4af0-93d5-a192a1f37e17" providerId="ADAL" clId="{BC2A5EB1-7B60-48C8-A1FF-03017AC31E53}" dt="2024-10-21T16:56:58.281" v="1377" actId="1076"/>
          <ac:picMkLst>
            <pc:docMk/>
            <pc:sldMk cId="2307011323" sldId="282"/>
            <ac:picMk id="5" creationId="{6CFF5ACE-D658-422C-BDE7-E4E27B674500}"/>
          </ac:picMkLst>
        </pc:picChg>
      </pc:sldChg>
      <pc:sldChg chg="addSp delSp modSp add mod">
        <pc:chgData name="Joao Pedro Dos Santos Dias" userId="1167659a-3b33-4af0-93d5-a192a1f37e17" providerId="ADAL" clId="{BC2A5EB1-7B60-48C8-A1FF-03017AC31E53}" dt="2024-10-21T16:57:25.266" v="1389" actId="1076"/>
        <pc:sldMkLst>
          <pc:docMk/>
          <pc:sldMk cId="3173020688" sldId="283"/>
        </pc:sldMkLst>
        <pc:picChg chg="del">
          <ac:chgData name="Joao Pedro Dos Santos Dias" userId="1167659a-3b33-4af0-93d5-a192a1f37e17" providerId="ADAL" clId="{BC2A5EB1-7B60-48C8-A1FF-03017AC31E53}" dt="2024-10-21T16:55:34.188" v="1354" actId="478"/>
          <ac:picMkLst>
            <pc:docMk/>
            <pc:sldMk cId="3173020688" sldId="283"/>
            <ac:picMk id="3" creationId="{284804F7-B272-431F-AAC0-FD52C57BD721}"/>
          </ac:picMkLst>
        </pc:picChg>
        <pc:picChg chg="add del mod">
          <ac:chgData name="Joao Pedro Dos Santos Dias" userId="1167659a-3b33-4af0-93d5-a192a1f37e17" providerId="ADAL" clId="{BC2A5EB1-7B60-48C8-A1FF-03017AC31E53}" dt="2024-10-21T16:57:06.872" v="1381" actId="478"/>
          <ac:picMkLst>
            <pc:docMk/>
            <pc:sldMk cId="3173020688" sldId="283"/>
            <ac:picMk id="4" creationId="{C14D3146-A9C1-4FF1-BC93-9B1CF3A5B6B9}"/>
          </ac:picMkLst>
        </pc:picChg>
        <pc:picChg chg="add del mod">
          <ac:chgData name="Joao Pedro Dos Santos Dias" userId="1167659a-3b33-4af0-93d5-a192a1f37e17" providerId="ADAL" clId="{BC2A5EB1-7B60-48C8-A1FF-03017AC31E53}" dt="2024-10-21T16:57:06.537" v="1380" actId="478"/>
          <ac:picMkLst>
            <pc:docMk/>
            <pc:sldMk cId="3173020688" sldId="283"/>
            <ac:picMk id="5" creationId="{6B26C6B5-10E4-4BCB-A6DA-49650F0AC34E}"/>
          </ac:picMkLst>
        </pc:picChg>
        <pc:picChg chg="add mod">
          <ac:chgData name="Joao Pedro Dos Santos Dias" userId="1167659a-3b33-4af0-93d5-a192a1f37e17" providerId="ADAL" clId="{BC2A5EB1-7B60-48C8-A1FF-03017AC31E53}" dt="2024-10-21T16:57:25.266" v="1389" actId="1076"/>
          <ac:picMkLst>
            <pc:docMk/>
            <pc:sldMk cId="3173020688" sldId="283"/>
            <ac:picMk id="6" creationId="{49F0BD26-F914-4A03-B647-0885ED6BD220}"/>
          </ac:picMkLst>
        </pc:picChg>
      </pc:sldChg>
      <pc:sldChg chg="addSp delSp modSp add mod ord">
        <pc:chgData name="Joao Pedro Dos Santos Dias" userId="1167659a-3b33-4af0-93d5-a192a1f37e17" providerId="ADAL" clId="{BC2A5EB1-7B60-48C8-A1FF-03017AC31E53}" dt="2024-10-21T16:56:49.962" v="1373"/>
        <pc:sldMkLst>
          <pc:docMk/>
          <pc:sldMk cId="1531468140" sldId="284"/>
        </pc:sldMkLst>
        <pc:spChg chg="add del">
          <ac:chgData name="Joao Pedro Dos Santos Dias" userId="1167659a-3b33-4af0-93d5-a192a1f37e17" providerId="ADAL" clId="{BC2A5EB1-7B60-48C8-A1FF-03017AC31E53}" dt="2024-10-21T16:56:16.927" v="1363" actId="478"/>
          <ac:spMkLst>
            <pc:docMk/>
            <pc:sldMk cId="1531468140" sldId="284"/>
            <ac:spMk id="2" creationId="{E5462373-AB31-478F-A3E9-B03F61D79C58}"/>
          </ac:spMkLst>
        </pc:spChg>
        <pc:spChg chg="add mod ord">
          <ac:chgData name="Joao Pedro Dos Santos Dias" userId="1167659a-3b33-4af0-93d5-a192a1f37e17" providerId="ADAL" clId="{BC2A5EB1-7B60-48C8-A1FF-03017AC31E53}" dt="2024-10-21T16:56:42.029" v="1371" actId="207"/>
          <ac:spMkLst>
            <pc:docMk/>
            <pc:sldMk cId="1531468140" sldId="284"/>
            <ac:spMk id="5" creationId="{9E338317-0EF8-4D19-B81A-53B6CB12A811}"/>
          </ac:spMkLst>
        </pc:spChg>
        <pc:spChg chg="add mod">
          <ac:chgData name="Joao Pedro Dos Santos Dias" userId="1167659a-3b33-4af0-93d5-a192a1f37e17" providerId="ADAL" clId="{BC2A5EB1-7B60-48C8-A1FF-03017AC31E53}" dt="2024-10-21T16:56:30.269" v="1368" actId="14100"/>
          <ac:spMkLst>
            <pc:docMk/>
            <pc:sldMk cId="1531468140" sldId="284"/>
            <ac:spMk id="6" creationId="{92CC3977-AECC-4A71-A1E6-734E4BE3BC31}"/>
          </ac:spMkLst>
        </pc:spChg>
        <pc:picChg chg="del">
          <ac:chgData name="Joao Pedro Dos Santos Dias" userId="1167659a-3b33-4af0-93d5-a192a1f37e17" providerId="ADAL" clId="{BC2A5EB1-7B60-48C8-A1FF-03017AC31E53}" dt="2024-10-21T16:55:35.108" v="1355" actId="478"/>
          <ac:picMkLst>
            <pc:docMk/>
            <pc:sldMk cId="1531468140" sldId="284"/>
            <ac:picMk id="3" creationId="{284804F7-B272-431F-AAC0-FD52C57BD721}"/>
          </ac:picMkLst>
        </pc:picChg>
        <pc:picChg chg="add mod">
          <ac:chgData name="Joao Pedro Dos Santos Dias" userId="1167659a-3b33-4af0-93d5-a192a1f37e17" providerId="ADAL" clId="{BC2A5EB1-7B60-48C8-A1FF-03017AC31E53}" dt="2024-10-21T16:55:41.181" v="1357" actId="1076"/>
          <ac:picMkLst>
            <pc:docMk/>
            <pc:sldMk cId="1531468140" sldId="284"/>
            <ac:picMk id="4" creationId="{9116B33D-D97F-4FB2-93C0-71F286515335}"/>
          </ac:picMkLst>
        </pc:picChg>
      </pc:sldChg>
      <pc:sldChg chg="addSp modSp add mod">
        <pc:chgData name="Joao Pedro Dos Santos Dias" userId="1167659a-3b33-4af0-93d5-a192a1f37e17" providerId="ADAL" clId="{BC2A5EB1-7B60-48C8-A1FF-03017AC31E53}" dt="2024-10-21T16:57:30.714" v="1391" actId="1076"/>
        <pc:sldMkLst>
          <pc:docMk/>
          <pc:sldMk cId="2509121877" sldId="285"/>
        </pc:sldMkLst>
        <pc:picChg chg="add mod">
          <ac:chgData name="Joao Pedro Dos Santos Dias" userId="1167659a-3b33-4af0-93d5-a192a1f37e17" providerId="ADAL" clId="{BC2A5EB1-7B60-48C8-A1FF-03017AC31E53}" dt="2024-10-21T16:57:30.714" v="1391" actId="1076"/>
          <ac:picMkLst>
            <pc:docMk/>
            <pc:sldMk cId="2509121877" sldId="285"/>
            <ac:picMk id="3" creationId="{5F3904B0-554F-4077-BA8E-D9CB9884920A}"/>
          </ac:picMkLst>
        </pc:picChg>
      </pc:sldChg>
      <pc:sldChg chg="addSp modSp add mod ord">
        <pc:chgData name="Joao Pedro Dos Santos Dias" userId="1167659a-3b33-4af0-93d5-a192a1f37e17" providerId="ADAL" clId="{BC2A5EB1-7B60-48C8-A1FF-03017AC31E53}" dt="2024-10-21T16:57:20.154" v="1387"/>
        <pc:sldMkLst>
          <pc:docMk/>
          <pc:sldMk cId="393811689" sldId="286"/>
        </pc:sldMkLst>
        <pc:picChg chg="add mod">
          <ac:chgData name="Joao Pedro Dos Santos Dias" userId="1167659a-3b33-4af0-93d5-a192a1f37e17" providerId="ADAL" clId="{BC2A5EB1-7B60-48C8-A1FF-03017AC31E53}" dt="2024-10-21T16:57:17.786" v="1385" actId="1076"/>
          <ac:picMkLst>
            <pc:docMk/>
            <pc:sldMk cId="393811689" sldId="286"/>
            <ac:picMk id="3" creationId="{0CAC4266-E041-4D04-8423-8A425C6BA09F}"/>
          </ac:picMkLst>
        </pc:picChg>
      </pc:sldChg>
      <pc:sldChg chg="addSp delSp modSp add del mod">
        <pc:chgData name="Joao Pedro Dos Santos Dias" userId="1167659a-3b33-4af0-93d5-a192a1f37e17" providerId="ADAL" clId="{BC2A5EB1-7B60-48C8-A1FF-03017AC31E53}" dt="2024-10-21T20:45:25.599" v="1710" actId="47"/>
        <pc:sldMkLst>
          <pc:docMk/>
          <pc:sldMk cId="2131263941" sldId="287"/>
        </pc:sldMkLst>
        <pc:picChg chg="del">
          <ac:chgData name="Joao Pedro Dos Santos Dias" userId="1167659a-3b33-4af0-93d5-a192a1f37e17" providerId="ADAL" clId="{BC2A5EB1-7B60-48C8-A1FF-03017AC31E53}" dt="2024-10-21T16:57:43.162" v="1394" actId="478"/>
          <ac:picMkLst>
            <pc:docMk/>
            <pc:sldMk cId="2131263941" sldId="287"/>
            <ac:picMk id="3" creationId="{5F3904B0-554F-4077-BA8E-D9CB9884920A}"/>
          </ac:picMkLst>
        </pc:picChg>
        <pc:picChg chg="add mod">
          <ac:chgData name="Joao Pedro Dos Santos Dias" userId="1167659a-3b33-4af0-93d5-a192a1f37e17" providerId="ADAL" clId="{BC2A5EB1-7B60-48C8-A1FF-03017AC31E53}" dt="2024-10-21T16:57:54.786" v="1399" actId="1076"/>
          <ac:picMkLst>
            <pc:docMk/>
            <pc:sldMk cId="2131263941" sldId="287"/>
            <ac:picMk id="4" creationId="{B7409958-B776-44BA-A174-044322E075B3}"/>
          </ac:picMkLst>
        </pc:picChg>
      </pc:sldChg>
      <pc:sldChg chg="add del">
        <pc:chgData name="Joao Pedro Dos Santos Dias" userId="1167659a-3b33-4af0-93d5-a192a1f37e17" providerId="ADAL" clId="{BC2A5EB1-7B60-48C8-A1FF-03017AC31E53}" dt="2024-10-21T16:57:44.346" v="1395" actId="47"/>
        <pc:sldMkLst>
          <pc:docMk/>
          <pc:sldMk cId="133704376" sldId="288"/>
        </pc:sldMkLst>
      </pc:sldChg>
      <pc:sldChg chg="addSp delSp modSp add mod">
        <pc:chgData name="Joao Pedro Dos Santos Dias" userId="1167659a-3b33-4af0-93d5-a192a1f37e17" providerId="ADAL" clId="{BC2A5EB1-7B60-48C8-A1FF-03017AC31E53}" dt="2024-10-21T20:45:33.017" v="1711" actId="403"/>
        <pc:sldMkLst>
          <pc:docMk/>
          <pc:sldMk cId="2503029727" sldId="288"/>
        </pc:sldMkLst>
        <pc:spChg chg="add del mod">
          <ac:chgData name="Joao Pedro Dos Santos Dias" userId="1167659a-3b33-4af0-93d5-a192a1f37e17" providerId="ADAL" clId="{BC2A5EB1-7B60-48C8-A1FF-03017AC31E53}" dt="2024-10-21T16:58:52.665" v="1406" actId="478"/>
          <ac:spMkLst>
            <pc:docMk/>
            <pc:sldMk cId="2503029727" sldId="288"/>
            <ac:spMk id="3" creationId="{0285CBDA-79C8-437F-918E-362E0773495A}"/>
          </ac:spMkLst>
        </pc:spChg>
        <pc:spChg chg="add del mod">
          <ac:chgData name="Joao Pedro Dos Santos Dias" userId="1167659a-3b33-4af0-93d5-a192a1f37e17" providerId="ADAL" clId="{BC2A5EB1-7B60-48C8-A1FF-03017AC31E53}" dt="2024-10-21T16:58:55.417" v="1408" actId="478"/>
          <ac:spMkLst>
            <pc:docMk/>
            <pc:sldMk cId="2503029727" sldId="288"/>
            <ac:spMk id="4" creationId="{F22DCF9E-F4A3-4F92-A722-B21ABB0D29C5}"/>
          </ac:spMkLst>
        </pc:spChg>
        <pc:spChg chg="add del mod">
          <ac:chgData name="Joao Pedro Dos Santos Dias" userId="1167659a-3b33-4af0-93d5-a192a1f37e17" providerId="ADAL" clId="{BC2A5EB1-7B60-48C8-A1FF-03017AC31E53}" dt="2024-10-21T16:59:10.123" v="1416"/>
          <ac:spMkLst>
            <pc:docMk/>
            <pc:sldMk cId="2503029727" sldId="288"/>
            <ac:spMk id="5" creationId="{040DA575-067F-4BF2-8C42-EAA6C1832CED}"/>
          </ac:spMkLst>
        </pc:spChg>
        <pc:spChg chg="add del mod">
          <ac:chgData name="Joao Pedro Dos Santos Dias" userId="1167659a-3b33-4af0-93d5-a192a1f37e17" providerId="ADAL" clId="{BC2A5EB1-7B60-48C8-A1FF-03017AC31E53}" dt="2024-10-21T16:59:09.864" v="1415" actId="478"/>
          <ac:spMkLst>
            <pc:docMk/>
            <pc:sldMk cId="2503029727" sldId="288"/>
            <ac:spMk id="6" creationId="{BBE2BB8E-64DD-4C74-96A3-E2E9F23740FD}"/>
          </ac:spMkLst>
        </pc:spChg>
        <pc:spChg chg="add del mod">
          <ac:chgData name="Joao Pedro Dos Santos Dias" userId="1167659a-3b33-4af0-93d5-a192a1f37e17" providerId="ADAL" clId="{BC2A5EB1-7B60-48C8-A1FF-03017AC31E53}" dt="2024-10-21T16:59:09.558" v="1414"/>
          <ac:spMkLst>
            <pc:docMk/>
            <pc:sldMk cId="2503029727" sldId="288"/>
            <ac:spMk id="8" creationId="{F37D43B0-88A1-4CC7-933A-C09FAAA3E131}"/>
          </ac:spMkLst>
        </pc:spChg>
        <pc:spChg chg="add mod">
          <ac:chgData name="Joao Pedro Dos Santos Dias" userId="1167659a-3b33-4af0-93d5-a192a1f37e17" providerId="ADAL" clId="{BC2A5EB1-7B60-48C8-A1FF-03017AC31E53}" dt="2024-10-21T17:00:01.557" v="1443" actId="1076"/>
          <ac:spMkLst>
            <pc:docMk/>
            <pc:sldMk cId="2503029727" sldId="288"/>
            <ac:spMk id="9" creationId="{6CC76285-AF8D-4623-8C85-E32AB510D917}"/>
          </ac:spMkLst>
        </pc:spChg>
        <pc:spChg chg="add mod">
          <ac:chgData name="Joao Pedro Dos Santos Dias" userId="1167659a-3b33-4af0-93d5-a192a1f37e17" providerId="ADAL" clId="{BC2A5EB1-7B60-48C8-A1FF-03017AC31E53}" dt="2024-10-21T20:45:33.017" v="1711" actId="403"/>
          <ac:spMkLst>
            <pc:docMk/>
            <pc:sldMk cId="2503029727" sldId="288"/>
            <ac:spMk id="11" creationId="{C77582EF-6869-4361-B8D9-F89D99596C88}"/>
          </ac:spMkLst>
        </pc:spChg>
        <pc:picChg chg="add del">
          <ac:chgData name="Joao Pedro Dos Santos Dias" userId="1167659a-3b33-4af0-93d5-a192a1f37e17" providerId="ADAL" clId="{BC2A5EB1-7B60-48C8-A1FF-03017AC31E53}" dt="2024-10-21T16:59:09.864" v="1415" actId="478"/>
          <ac:picMkLst>
            <pc:docMk/>
            <pc:sldMk cId="2503029727" sldId="288"/>
            <ac:picMk id="156" creationId="{00000000-0000-0000-0000-000000000000}"/>
          </ac:picMkLst>
        </pc:picChg>
      </pc:sldChg>
      <pc:sldChg chg="addSp delSp modSp add mod">
        <pc:chgData name="Joao Pedro Dos Santos Dias" userId="1167659a-3b33-4af0-93d5-a192a1f37e17" providerId="ADAL" clId="{BC2A5EB1-7B60-48C8-A1FF-03017AC31E53}" dt="2024-10-21T17:04:23.887" v="1486" actId="478"/>
        <pc:sldMkLst>
          <pc:docMk/>
          <pc:sldMk cId="3938286059" sldId="289"/>
        </pc:sldMkLst>
        <pc:spChg chg="add del mod">
          <ac:chgData name="Joao Pedro Dos Santos Dias" userId="1167659a-3b33-4af0-93d5-a192a1f37e17" providerId="ADAL" clId="{BC2A5EB1-7B60-48C8-A1FF-03017AC31E53}" dt="2024-10-21T17:00:58.631" v="1449"/>
          <ac:spMkLst>
            <pc:docMk/>
            <pc:sldMk cId="3938286059" sldId="289"/>
            <ac:spMk id="3" creationId="{FDA6CAFF-13BB-4B62-96E5-4100C4C54269}"/>
          </ac:spMkLst>
        </pc:spChg>
        <pc:spChg chg="add del mod">
          <ac:chgData name="Joao Pedro Dos Santos Dias" userId="1167659a-3b33-4af0-93d5-a192a1f37e17" providerId="ADAL" clId="{BC2A5EB1-7B60-48C8-A1FF-03017AC31E53}" dt="2024-10-21T17:00:58.631" v="1449"/>
          <ac:spMkLst>
            <pc:docMk/>
            <pc:sldMk cId="3938286059" sldId="289"/>
            <ac:spMk id="4" creationId="{FB21F901-061F-459E-A6DB-D53EB6EAE722}"/>
          </ac:spMkLst>
        </pc:spChg>
        <pc:spChg chg="add del mod">
          <ac:chgData name="Joao Pedro Dos Santos Dias" userId="1167659a-3b33-4af0-93d5-a192a1f37e17" providerId="ADAL" clId="{BC2A5EB1-7B60-48C8-A1FF-03017AC31E53}" dt="2024-10-21T17:01:09.142" v="1451"/>
          <ac:spMkLst>
            <pc:docMk/>
            <pc:sldMk cId="3938286059" sldId="289"/>
            <ac:spMk id="6" creationId="{AB54FAD8-2F11-4CF3-B519-04B9035F5D2D}"/>
          </ac:spMkLst>
        </pc:spChg>
        <pc:spChg chg="add del mod">
          <ac:chgData name="Joao Pedro Dos Santos Dias" userId="1167659a-3b33-4af0-93d5-a192a1f37e17" providerId="ADAL" clId="{BC2A5EB1-7B60-48C8-A1FF-03017AC31E53}" dt="2024-10-21T17:01:09.142" v="1451"/>
          <ac:spMkLst>
            <pc:docMk/>
            <pc:sldMk cId="3938286059" sldId="289"/>
            <ac:spMk id="7" creationId="{CB742CE6-0C93-4DFE-ACC5-44E9F865727A}"/>
          </ac:spMkLst>
        </pc:spChg>
        <pc:spChg chg="add del mod">
          <ac:chgData name="Joao Pedro Dos Santos Dias" userId="1167659a-3b33-4af0-93d5-a192a1f37e17" providerId="ADAL" clId="{BC2A5EB1-7B60-48C8-A1FF-03017AC31E53}" dt="2024-10-21T17:01:15.863" v="1455"/>
          <ac:spMkLst>
            <pc:docMk/>
            <pc:sldMk cId="3938286059" sldId="289"/>
            <ac:spMk id="9" creationId="{DDB00252-AF79-40AC-BF5F-FF810879F397}"/>
          </ac:spMkLst>
        </pc:spChg>
        <pc:spChg chg="add del mod">
          <ac:chgData name="Joao Pedro Dos Santos Dias" userId="1167659a-3b33-4af0-93d5-a192a1f37e17" providerId="ADAL" clId="{BC2A5EB1-7B60-48C8-A1FF-03017AC31E53}" dt="2024-10-21T17:01:15.863" v="1455"/>
          <ac:spMkLst>
            <pc:docMk/>
            <pc:sldMk cId="3938286059" sldId="289"/>
            <ac:spMk id="10" creationId="{8D7619BE-C23D-4A95-AABC-A8F4EF011714}"/>
          </ac:spMkLst>
        </pc:spChg>
        <pc:spChg chg="add del mod">
          <ac:chgData name="Joao Pedro Dos Santos Dias" userId="1167659a-3b33-4af0-93d5-a192a1f37e17" providerId="ADAL" clId="{BC2A5EB1-7B60-48C8-A1FF-03017AC31E53}" dt="2024-10-21T17:01:22.023" v="1459"/>
          <ac:spMkLst>
            <pc:docMk/>
            <pc:sldMk cId="3938286059" sldId="289"/>
            <ac:spMk id="12" creationId="{BC166D12-50B9-42E7-83E7-6DD5691D38BC}"/>
          </ac:spMkLst>
        </pc:spChg>
        <pc:spChg chg="add del mod">
          <ac:chgData name="Joao Pedro Dos Santos Dias" userId="1167659a-3b33-4af0-93d5-a192a1f37e17" providerId="ADAL" clId="{BC2A5EB1-7B60-48C8-A1FF-03017AC31E53}" dt="2024-10-21T17:01:22.023" v="1459"/>
          <ac:spMkLst>
            <pc:docMk/>
            <pc:sldMk cId="3938286059" sldId="289"/>
            <ac:spMk id="13" creationId="{30D0FC8D-F557-4B95-92CA-2F13D3D7EE7D}"/>
          </ac:spMkLst>
        </pc:spChg>
        <pc:spChg chg="add del mod">
          <ac:chgData name="Joao Pedro Dos Santos Dias" userId="1167659a-3b33-4af0-93d5-a192a1f37e17" providerId="ADAL" clId="{BC2A5EB1-7B60-48C8-A1FF-03017AC31E53}" dt="2024-10-21T17:01:30.276" v="1462" actId="478"/>
          <ac:spMkLst>
            <pc:docMk/>
            <pc:sldMk cId="3938286059" sldId="289"/>
            <ac:spMk id="15" creationId="{8B9207ED-AFE6-42C0-82B5-F0DF853D8E2E}"/>
          </ac:spMkLst>
        </pc:spChg>
        <pc:spChg chg="add del mod">
          <ac:chgData name="Joao Pedro Dos Santos Dias" userId="1167659a-3b33-4af0-93d5-a192a1f37e17" providerId="ADAL" clId="{BC2A5EB1-7B60-48C8-A1FF-03017AC31E53}" dt="2024-10-21T17:01:30.276" v="1462" actId="478"/>
          <ac:spMkLst>
            <pc:docMk/>
            <pc:sldMk cId="3938286059" sldId="289"/>
            <ac:spMk id="16" creationId="{29BA0831-896A-4D6D-A8FA-DEFE2B9EAB80}"/>
          </ac:spMkLst>
        </pc:spChg>
        <pc:spChg chg="add del mod">
          <ac:chgData name="Joao Pedro Dos Santos Dias" userId="1167659a-3b33-4af0-93d5-a192a1f37e17" providerId="ADAL" clId="{BC2A5EB1-7B60-48C8-A1FF-03017AC31E53}" dt="2024-10-21T17:01:39.958" v="1464"/>
          <ac:spMkLst>
            <pc:docMk/>
            <pc:sldMk cId="3938286059" sldId="289"/>
            <ac:spMk id="18" creationId="{9BA13A18-A413-4E17-A23E-9DB2F1A553E8}"/>
          </ac:spMkLst>
        </pc:spChg>
        <pc:spChg chg="add del mod">
          <ac:chgData name="Joao Pedro Dos Santos Dias" userId="1167659a-3b33-4af0-93d5-a192a1f37e17" providerId="ADAL" clId="{BC2A5EB1-7B60-48C8-A1FF-03017AC31E53}" dt="2024-10-21T17:01:39.958" v="1464"/>
          <ac:spMkLst>
            <pc:docMk/>
            <pc:sldMk cId="3938286059" sldId="289"/>
            <ac:spMk id="19" creationId="{04998767-4965-4176-A1E0-5ADA65C2B30B}"/>
          </ac:spMkLst>
        </pc:spChg>
        <pc:spChg chg="add del mod">
          <ac:chgData name="Joao Pedro Dos Santos Dias" userId="1167659a-3b33-4af0-93d5-a192a1f37e17" providerId="ADAL" clId="{BC2A5EB1-7B60-48C8-A1FF-03017AC31E53}" dt="2024-10-21T17:01:57.189" v="1466"/>
          <ac:spMkLst>
            <pc:docMk/>
            <pc:sldMk cId="3938286059" sldId="289"/>
            <ac:spMk id="21" creationId="{DD62BE08-FB6B-4CE4-8B05-6ED478B40950}"/>
          </ac:spMkLst>
        </pc:spChg>
        <pc:spChg chg="add del mod">
          <ac:chgData name="Joao Pedro Dos Santos Dias" userId="1167659a-3b33-4af0-93d5-a192a1f37e17" providerId="ADAL" clId="{BC2A5EB1-7B60-48C8-A1FF-03017AC31E53}" dt="2024-10-21T17:01:57.189" v="1466"/>
          <ac:spMkLst>
            <pc:docMk/>
            <pc:sldMk cId="3938286059" sldId="289"/>
            <ac:spMk id="22" creationId="{093E0006-FCBB-448D-AEAC-B8FA992D14ED}"/>
          </ac:spMkLst>
        </pc:spChg>
        <pc:spChg chg="add del mod">
          <ac:chgData name="Joao Pedro Dos Santos Dias" userId="1167659a-3b33-4af0-93d5-a192a1f37e17" providerId="ADAL" clId="{BC2A5EB1-7B60-48C8-A1FF-03017AC31E53}" dt="2024-10-21T17:01:59.125" v="1468"/>
          <ac:spMkLst>
            <pc:docMk/>
            <pc:sldMk cId="3938286059" sldId="289"/>
            <ac:spMk id="24" creationId="{6F860444-B0B2-4B6E-A2F2-8F4450E0D170}"/>
          </ac:spMkLst>
        </pc:spChg>
        <pc:spChg chg="add del mod">
          <ac:chgData name="Joao Pedro Dos Santos Dias" userId="1167659a-3b33-4af0-93d5-a192a1f37e17" providerId="ADAL" clId="{BC2A5EB1-7B60-48C8-A1FF-03017AC31E53}" dt="2024-10-21T17:01:59.125" v="1468"/>
          <ac:spMkLst>
            <pc:docMk/>
            <pc:sldMk cId="3938286059" sldId="289"/>
            <ac:spMk id="25" creationId="{3B7B27CC-4263-445E-9921-62067091C581}"/>
          </ac:spMkLst>
        </pc:spChg>
        <pc:spChg chg="add mod">
          <ac:chgData name="Joao Pedro Dos Santos Dias" userId="1167659a-3b33-4af0-93d5-a192a1f37e17" providerId="ADAL" clId="{BC2A5EB1-7B60-48C8-A1FF-03017AC31E53}" dt="2024-10-21T17:02:00.592" v="1469"/>
          <ac:spMkLst>
            <pc:docMk/>
            <pc:sldMk cId="3938286059" sldId="289"/>
            <ac:spMk id="27" creationId="{86D49E20-384E-4974-9014-B44A95F70D01}"/>
          </ac:spMkLst>
        </pc:spChg>
        <pc:spChg chg="add mod">
          <ac:chgData name="Joao Pedro Dos Santos Dias" userId="1167659a-3b33-4af0-93d5-a192a1f37e17" providerId="ADAL" clId="{BC2A5EB1-7B60-48C8-A1FF-03017AC31E53}" dt="2024-10-21T17:04:16.034" v="1485" actId="2711"/>
          <ac:spMkLst>
            <pc:docMk/>
            <pc:sldMk cId="3938286059" sldId="289"/>
            <ac:spMk id="28" creationId="{B377432A-507F-405C-A132-58F8528C3928}"/>
          </ac:spMkLst>
        </pc:spChg>
        <pc:spChg chg="add del mod">
          <ac:chgData name="Joao Pedro Dos Santos Dias" userId="1167659a-3b33-4af0-93d5-a192a1f37e17" providerId="ADAL" clId="{BC2A5EB1-7B60-48C8-A1FF-03017AC31E53}" dt="2024-10-21T17:03:15.183" v="1471"/>
          <ac:spMkLst>
            <pc:docMk/>
            <pc:sldMk cId="3938286059" sldId="289"/>
            <ac:spMk id="30" creationId="{DCA22611-D9AB-4EDA-8837-D7A1FA21114A}"/>
          </ac:spMkLst>
        </pc:spChg>
        <pc:spChg chg="add del mod">
          <ac:chgData name="Joao Pedro Dos Santos Dias" userId="1167659a-3b33-4af0-93d5-a192a1f37e17" providerId="ADAL" clId="{BC2A5EB1-7B60-48C8-A1FF-03017AC31E53}" dt="2024-10-21T17:03:15.183" v="1471"/>
          <ac:spMkLst>
            <pc:docMk/>
            <pc:sldMk cId="3938286059" sldId="289"/>
            <ac:spMk id="31" creationId="{ECB3C970-188D-4958-89F8-BEA274EF279A}"/>
          </ac:spMkLst>
        </pc:spChg>
        <pc:spChg chg="add del mod">
          <ac:chgData name="Joao Pedro Dos Santos Dias" userId="1167659a-3b33-4af0-93d5-a192a1f37e17" providerId="ADAL" clId="{BC2A5EB1-7B60-48C8-A1FF-03017AC31E53}" dt="2024-10-21T17:03:15.183" v="1471"/>
          <ac:spMkLst>
            <pc:docMk/>
            <pc:sldMk cId="3938286059" sldId="289"/>
            <ac:spMk id="32" creationId="{6D6A0032-4101-4197-87A9-F3DEAACF6E8B}"/>
          </ac:spMkLst>
        </pc:spChg>
        <pc:spChg chg="add del mod">
          <ac:chgData name="Joao Pedro Dos Santos Dias" userId="1167659a-3b33-4af0-93d5-a192a1f37e17" providerId="ADAL" clId="{BC2A5EB1-7B60-48C8-A1FF-03017AC31E53}" dt="2024-10-21T17:03:15.183" v="1471"/>
          <ac:spMkLst>
            <pc:docMk/>
            <pc:sldMk cId="3938286059" sldId="289"/>
            <ac:spMk id="33" creationId="{C6EB82AF-1FEB-47CB-9CCD-C8F4FA7C0459}"/>
          </ac:spMkLst>
        </pc:spChg>
        <pc:spChg chg="add del mod">
          <ac:chgData name="Joao Pedro Dos Santos Dias" userId="1167659a-3b33-4af0-93d5-a192a1f37e17" providerId="ADAL" clId="{BC2A5EB1-7B60-48C8-A1FF-03017AC31E53}" dt="2024-10-21T17:03:15.183" v="1471"/>
          <ac:spMkLst>
            <pc:docMk/>
            <pc:sldMk cId="3938286059" sldId="289"/>
            <ac:spMk id="34" creationId="{629D4813-3AF6-481D-9DC1-2B4D51FA9F1D}"/>
          </ac:spMkLst>
        </pc:spChg>
        <pc:spChg chg="add del mod">
          <ac:chgData name="Joao Pedro Dos Santos Dias" userId="1167659a-3b33-4af0-93d5-a192a1f37e17" providerId="ADAL" clId="{BC2A5EB1-7B60-48C8-A1FF-03017AC31E53}" dt="2024-10-21T17:03:15.183" v="1471"/>
          <ac:spMkLst>
            <pc:docMk/>
            <pc:sldMk cId="3938286059" sldId="289"/>
            <ac:spMk id="35" creationId="{AADC6041-3D48-42DF-9F9B-FB5077181EBD}"/>
          </ac:spMkLst>
        </pc:spChg>
        <pc:spChg chg="add del mod">
          <ac:chgData name="Joao Pedro Dos Santos Dias" userId="1167659a-3b33-4af0-93d5-a192a1f37e17" providerId="ADAL" clId="{BC2A5EB1-7B60-48C8-A1FF-03017AC31E53}" dt="2024-10-21T17:03:39.252" v="1476" actId="478"/>
          <ac:spMkLst>
            <pc:docMk/>
            <pc:sldMk cId="3938286059" sldId="289"/>
            <ac:spMk id="36" creationId="{504303E7-5A1C-4AD1-8776-9E3810B5B0CD}"/>
          </ac:spMkLst>
        </pc:spChg>
        <pc:spChg chg="add del mod">
          <ac:chgData name="Joao Pedro Dos Santos Dias" userId="1167659a-3b33-4af0-93d5-a192a1f37e17" providerId="ADAL" clId="{BC2A5EB1-7B60-48C8-A1FF-03017AC31E53}" dt="2024-10-21T17:03:42.211" v="1478" actId="478"/>
          <ac:spMkLst>
            <pc:docMk/>
            <pc:sldMk cId="3938286059" sldId="289"/>
            <ac:spMk id="37" creationId="{5C89EBC9-3265-46E7-AE15-409F14E061E8}"/>
          </ac:spMkLst>
        </pc:spChg>
        <pc:spChg chg="add del mod">
          <ac:chgData name="Joao Pedro Dos Santos Dias" userId="1167659a-3b33-4af0-93d5-a192a1f37e17" providerId="ADAL" clId="{BC2A5EB1-7B60-48C8-A1FF-03017AC31E53}" dt="2024-10-21T17:03:43.799" v="1479" actId="478"/>
          <ac:spMkLst>
            <pc:docMk/>
            <pc:sldMk cId="3938286059" sldId="289"/>
            <ac:spMk id="38" creationId="{D375A061-6D5A-4A2A-B232-BF6A947F1B62}"/>
          </ac:spMkLst>
        </pc:spChg>
        <pc:spChg chg="add del mod">
          <ac:chgData name="Joao Pedro Dos Santos Dias" userId="1167659a-3b33-4af0-93d5-a192a1f37e17" providerId="ADAL" clId="{BC2A5EB1-7B60-48C8-A1FF-03017AC31E53}" dt="2024-10-21T17:03:40.554" v="1477" actId="478"/>
          <ac:spMkLst>
            <pc:docMk/>
            <pc:sldMk cId="3938286059" sldId="289"/>
            <ac:spMk id="39" creationId="{5DBB8069-172F-4D18-BC17-17AFD5C0132E}"/>
          </ac:spMkLst>
        </pc:spChg>
        <pc:spChg chg="add del mod">
          <ac:chgData name="Joao Pedro Dos Santos Dias" userId="1167659a-3b33-4af0-93d5-a192a1f37e17" providerId="ADAL" clId="{BC2A5EB1-7B60-48C8-A1FF-03017AC31E53}" dt="2024-10-21T17:03:46.607" v="1481" actId="478"/>
          <ac:spMkLst>
            <pc:docMk/>
            <pc:sldMk cId="3938286059" sldId="289"/>
            <ac:spMk id="40" creationId="{37EC9143-A878-4708-8095-5CE9B1AD35BC}"/>
          </ac:spMkLst>
        </pc:spChg>
        <pc:spChg chg="add del mod">
          <ac:chgData name="Joao Pedro Dos Santos Dias" userId="1167659a-3b33-4af0-93d5-a192a1f37e17" providerId="ADAL" clId="{BC2A5EB1-7B60-48C8-A1FF-03017AC31E53}" dt="2024-10-21T17:03:45.250" v="1480" actId="478"/>
          <ac:spMkLst>
            <pc:docMk/>
            <pc:sldMk cId="3938286059" sldId="289"/>
            <ac:spMk id="41" creationId="{DC49E877-F696-4475-ACBB-EEA5A14C79DF}"/>
          </ac:spMkLst>
        </pc:spChg>
        <pc:spChg chg="add mod">
          <ac:chgData name="Joao Pedro Dos Santos Dias" userId="1167659a-3b33-4af0-93d5-a192a1f37e17" providerId="ADAL" clId="{BC2A5EB1-7B60-48C8-A1FF-03017AC31E53}" dt="2024-10-21T17:03:29.166" v="1475" actId="1076"/>
          <ac:spMkLst>
            <pc:docMk/>
            <pc:sldMk cId="3938286059" sldId="289"/>
            <ac:spMk id="42" creationId="{C9818FAD-FEA5-4082-9452-3CF23385C2DA}"/>
          </ac:spMkLst>
        </pc:spChg>
        <pc:spChg chg="add mod">
          <ac:chgData name="Joao Pedro Dos Santos Dias" userId="1167659a-3b33-4af0-93d5-a192a1f37e17" providerId="ADAL" clId="{BC2A5EB1-7B60-48C8-A1FF-03017AC31E53}" dt="2024-10-21T17:03:55.404" v="1483" actId="1076"/>
          <ac:spMkLst>
            <pc:docMk/>
            <pc:sldMk cId="3938286059" sldId="289"/>
            <ac:spMk id="43" creationId="{D7443568-B146-4647-84D6-E5F29E078E62}"/>
          </ac:spMkLst>
        </pc:spChg>
        <pc:spChg chg="add mod">
          <ac:chgData name="Joao Pedro Dos Santos Dias" userId="1167659a-3b33-4af0-93d5-a192a1f37e17" providerId="ADAL" clId="{BC2A5EB1-7B60-48C8-A1FF-03017AC31E53}" dt="2024-10-21T17:03:55.404" v="1483" actId="1076"/>
          <ac:spMkLst>
            <pc:docMk/>
            <pc:sldMk cId="3938286059" sldId="289"/>
            <ac:spMk id="44" creationId="{C3043462-8E68-40A9-8749-776290F410F5}"/>
          </ac:spMkLst>
        </pc:spChg>
        <pc:spChg chg="add mod">
          <ac:chgData name="Joao Pedro Dos Santos Dias" userId="1167659a-3b33-4af0-93d5-a192a1f37e17" providerId="ADAL" clId="{BC2A5EB1-7B60-48C8-A1FF-03017AC31E53}" dt="2024-10-21T17:03:55.404" v="1483" actId="1076"/>
          <ac:spMkLst>
            <pc:docMk/>
            <pc:sldMk cId="3938286059" sldId="289"/>
            <ac:spMk id="45" creationId="{A9AE42E9-FEAE-4A1D-B451-80CB0D8CF100}"/>
          </ac:spMkLst>
        </pc:spChg>
        <pc:spChg chg="add mod">
          <ac:chgData name="Joao Pedro Dos Santos Dias" userId="1167659a-3b33-4af0-93d5-a192a1f37e17" providerId="ADAL" clId="{BC2A5EB1-7B60-48C8-A1FF-03017AC31E53}" dt="2024-10-21T17:03:55.404" v="1483" actId="1076"/>
          <ac:spMkLst>
            <pc:docMk/>
            <pc:sldMk cId="3938286059" sldId="289"/>
            <ac:spMk id="46" creationId="{91815FD7-39DE-4ADB-8D15-E1E13E3B8582}"/>
          </ac:spMkLst>
        </pc:spChg>
        <pc:spChg chg="add mod">
          <ac:chgData name="Joao Pedro Dos Santos Dias" userId="1167659a-3b33-4af0-93d5-a192a1f37e17" providerId="ADAL" clId="{BC2A5EB1-7B60-48C8-A1FF-03017AC31E53}" dt="2024-10-21T17:03:55.404" v="1483" actId="1076"/>
          <ac:spMkLst>
            <pc:docMk/>
            <pc:sldMk cId="3938286059" sldId="289"/>
            <ac:spMk id="47" creationId="{61A8C4FA-DE14-40A0-B3D3-E4859AC1DE97}"/>
          </ac:spMkLst>
        </pc:spChg>
        <pc:spChg chg="add mod">
          <ac:chgData name="Joao Pedro Dos Santos Dias" userId="1167659a-3b33-4af0-93d5-a192a1f37e17" providerId="ADAL" clId="{BC2A5EB1-7B60-48C8-A1FF-03017AC31E53}" dt="2024-10-21T17:03:55.404" v="1483" actId="1076"/>
          <ac:spMkLst>
            <pc:docMk/>
            <pc:sldMk cId="3938286059" sldId="289"/>
            <ac:spMk id="48" creationId="{835791D9-E89C-4586-9E2D-E81C86F79A47}"/>
          </ac:spMkLst>
        </pc:spChg>
        <pc:picChg chg="add del mod">
          <ac:chgData name="Joao Pedro Dos Santos Dias" userId="1167659a-3b33-4af0-93d5-a192a1f37e17" providerId="ADAL" clId="{BC2A5EB1-7B60-48C8-A1FF-03017AC31E53}" dt="2024-10-21T17:00:58.631" v="1449"/>
          <ac:picMkLst>
            <pc:docMk/>
            <pc:sldMk cId="3938286059" sldId="289"/>
            <ac:picMk id="5" creationId="{79541AB5-6823-4135-BBA9-936C44D056A2}"/>
          </ac:picMkLst>
        </pc:picChg>
        <pc:picChg chg="add del mod">
          <ac:chgData name="Joao Pedro Dos Santos Dias" userId="1167659a-3b33-4af0-93d5-a192a1f37e17" providerId="ADAL" clId="{BC2A5EB1-7B60-48C8-A1FF-03017AC31E53}" dt="2024-10-21T17:01:09.142" v="1451"/>
          <ac:picMkLst>
            <pc:docMk/>
            <pc:sldMk cId="3938286059" sldId="289"/>
            <ac:picMk id="8" creationId="{85CAA631-BC5D-4B6A-9BED-9A21FE631230}"/>
          </ac:picMkLst>
        </pc:picChg>
        <pc:picChg chg="add del mod">
          <ac:chgData name="Joao Pedro Dos Santos Dias" userId="1167659a-3b33-4af0-93d5-a192a1f37e17" providerId="ADAL" clId="{BC2A5EB1-7B60-48C8-A1FF-03017AC31E53}" dt="2024-10-21T17:01:15.863" v="1455"/>
          <ac:picMkLst>
            <pc:docMk/>
            <pc:sldMk cId="3938286059" sldId="289"/>
            <ac:picMk id="11" creationId="{2E95F9BE-29DA-4932-B18F-B1A935C7BD2D}"/>
          </ac:picMkLst>
        </pc:picChg>
        <pc:picChg chg="add del mod">
          <ac:chgData name="Joao Pedro Dos Santos Dias" userId="1167659a-3b33-4af0-93d5-a192a1f37e17" providerId="ADAL" clId="{BC2A5EB1-7B60-48C8-A1FF-03017AC31E53}" dt="2024-10-21T17:01:22.023" v="1459"/>
          <ac:picMkLst>
            <pc:docMk/>
            <pc:sldMk cId="3938286059" sldId="289"/>
            <ac:picMk id="14" creationId="{6369E0B6-6526-4A6B-BE05-49C7542F2D45}"/>
          </ac:picMkLst>
        </pc:picChg>
        <pc:picChg chg="add del mod">
          <ac:chgData name="Joao Pedro Dos Santos Dias" userId="1167659a-3b33-4af0-93d5-a192a1f37e17" providerId="ADAL" clId="{BC2A5EB1-7B60-48C8-A1FF-03017AC31E53}" dt="2024-10-21T17:01:30.276" v="1462" actId="478"/>
          <ac:picMkLst>
            <pc:docMk/>
            <pc:sldMk cId="3938286059" sldId="289"/>
            <ac:picMk id="17" creationId="{BC462D89-BDEA-4861-B4FA-FF92D7C7FF80}"/>
          </ac:picMkLst>
        </pc:picChg>
        <pc:picChg chg="add del mod">
          <ac:chgData name="Joao Pedro Dos Santos Dias" userId="1167659a-3b33-4af0-93d5-a192a1f37e17" providerId="ADAL" clId="{BC2A5EB1-7B60-48C8-A1FF-03017AC31E53}" dt="2024-10-21T17:01:39.958" v="1464"/>
          <ac:picMkLst>
            <pc:docMk/>
            <pc:sldMk cId="3938286059" sldId="289"/>
            <ac:picMk id="20" creationId="{2501B32B-1207-4F57-952A-47E2AD7A155D}"/>
          </ac:picMkLst>
        </pc:picChg>
        <pc:picChg chg="add del mod">
          <ac:chgData name="Joao Pedro Dos Santos Dias" userId="1167659a-3b33-4af0-93d5-a192a1f37e17" providerId="ADAL" clId="{BC2A5EB1-7B60-48C8-A1FF-03017AC31E53}" dt="2024-10-21T17:01:57.189" v="1466"/>
          <ac:picMkLst>
            <pc:docMk/>
            <pc:sldMk cId="3938286059" sldId="289"/>
            <ac:picMk id="23" creationId="{9514C663-A582-4B83-8B3F-8A213724EEE4}"/>
          </ac:picMkLst>
        </pc:picChg>
        <pc:picChg chg="add del mod">
          <ac:chgData name="Joao Pedro Dos Santos Dias" userId="1167659a-3b33-4af0-93d5-a192a1f37e17" providerId="ADAL" clId="{BC2A5EB1-7B60-48C8-A1FF-03017AC31E53}" dt="2024-10-21T17:01:59.125" v="1468"/>
          <ac:picMkLst>
            <pc:docMk/>
            <pc:sldMk cId="3938286059" sldId="289"/>
            <ac:picMk id="26" creationId="{1D7D0C6E-2860-4749-A4BC-FD06781999E3}"/>
          </ac:picMkLst>
        </pc:picChg>
        <pc:picChg chg="add del mod">
          <ac:chgData name="Joao Pedro Dos Santos Dias" userId="1167659a-3b33-4af0-93d5-a192a1f37e17" providerId="ADAL" clId="{BC2A5EB1-7B60-48C8-A1FF-03017AC31E53}" dt="2024-10-21T17:04:23.887" v="1486" actId="478"/>
          <ac:picMkLst>
            <pc:docMk/>
            <pc:sldMk cId="3938286059" sldId="289"/>
            <ac:picMk id="29" creationId="{E6560A8C-2EA4-4D5B-9316-0DCAD6F28D9A}"/>
          </ac:picMkLst>
        </pc:picChg>
      </pc:sldChg>
      <pc:sldChg chg="addSp delSp modSp add">
        <pc:chgData name="Joao Pedro Dos Santos Dias" userId="1167659a-3b33-4af0-93d5-a192a1f37e17" providerId="ADAL" clId="{BC2A5EB1-7B60-48C8-A1FF-03017AC31E53}" dt="2024-10-21T17:04:49.552" v="1492" actId="478"/>
        <pc:sldMkLst>
          <pc:docMk/>
          <pc:sldMk cId="3097196164" sldId="290"/>
        </pc:sldMkLst>
        <pc:spChg chg="add del mod">
          <ac:chgData name="Joao Pedro Dos Santos Dias" userId="1167659a-3b33-4af0-93d5-a192a1f37e17" providerId="ADAL" clId="{BC2A5EB1-7B60-48C8-A1FF-03017AC31E53}" dt="2024-10-21T17:04:40.397" v="1488"/>
          <ac:spMkLst>
            <pc:docMk/>
            <pc:sldMk cId="3097196164" sldId="290"/>
            <ac:spMk id="3" creationId="{CA38094C-A270-43B6-A055-46006E184E53}"/>
          </ac:spMkLst>
        </pc:spChg>
        <pc:spChg chg="add del mod">
          <ac:chgData name="Joao Pedro Dos Santos Dias" userId="1167659a-3b33-4af0-93d5-a192a1f37e17" providerId="ADAL" clId="{BC2A5EB1-7B60-48C8-A1FF-03017AC31E53}" dt="2024-10-21T17:04:40.397" v="1488"/>
          <ac:spMkLst>
            <pc:docMk/>
            <pc:sldMk cId="3097196164" sldId="290"/>
            <ac:spMk id="4" creationId="{06B62A73-18F0-43FE-9F46-37985BA3E9CE}"/>
          </ac:spMkLst>
        </pc:spChg>
        <pc:spChg chg="add del mod">
          <ac:chgData name="Joao Pedro Dos Santos Dias" userId="1167659a-3b33-4af0-93d5-a192a1f37e17" providerId="ADAL" clId="{BC2A5EB1-7B60-48C8-A1FF-03017AC31E53}" dt="2024-10-21T17:04:40.397" v="1488"/>
          <ac:spMkLst>
            <pc:docMk/>
            <pc:sldMk cId="3097196164" sldId="290"/>
            <ac:spMk id="5" creationId="{417E5F92-EAF6-4B1C-9C17-CE4C19239F86}"/>
          </ac:spMkLst>
        </pc:spChg>
        <pc:spChg chg="add mod">
          <ac:chgData name="Joao Pedro Dos Santos Dias" userId="1167659a-3b33-4af0-93d5-a192a1f37e17" providerId="ADAL" clId="{BC2A5EB1-7B60-48C8-A1FF-03017AC31E53}" dt="2024-10-21T17:04:41.600" v="1489"/>
          <ac:spMkLst>
            <pc:docMk/>
            <pc:sldMk cId="3097196164" sldId="290"/>
            <ac:spMk id="7" creationId="{C684CCEF-773F-417B-829D-C7FE82CC2BC5}"/>
          </ac:spMkLst>
        </pc:spChg>
        <pc:spChg chg="add mod">
          <ac:chgData name="Joao Pedro Dos Santos Dias" userId="1167659a-3b33-4af0-93d5-a192a1f37e17" providerId="ADAL" clId="{BC2A5EB1-7B60-48C8-A1FF-03017AC31E53}" dt="2024-10-21T17:04:41.600" v="1489"/>
          <ac:spMkLst>
            <pc:docMk/>
            <pc:sldMk cId="3097196164" sldId="290"/>
            <ac:spMk id="8" creationId="{1177A7BD-0CAB-45F0-82C8-D1EBFDDEED66}"/>
          </ac:spMkLst>
        </pc:spChg>
        <pc:spChg chg="add mod">
          <ac:chgData name="Joao Pedro Dos Santos Dias" userId="1167659a-3b33-4af0-93d5-a192a1f37e17" providerId="ADAL" clId="{BC2A5EB1-7B60-48C8-A1FF-03017AC31E53}" dt="2024-10-21T17:04:41.600" v="1489"/>
          <ac:spMkLst>
            <pc:docMk/>
            <pc:sldMk cId="3097196164" sldId="290"/>
            <ac:spMk id="9" creationId="{B4DDCF79-B7C1-446A-8B4B-F7B42A91DFDE}"/>
          </ac:spMkLst>
        </pc:spChg>
        <pc:picChg chg="add del mod">
          <ac:chgData name="Joao Pedro Dos Santos Dias" userId="1167659a-3b33-4af0-93d5-a192a1f37e17" providerId="ADAL" clId="{BC2A5EB1-7B60-48C8-A1FF-03017AC31E53}" dt="2024-10-21T17:04:40.397" v="1488"/>
          <ac:picMkLst>
            <pc:docMk/>
            <pc:sldMk cId="3097196164" sldId="290"/>
            <ac:picMk id="6" creationId="{B3DFD132-8F86-4A32-8C72-FE905F9D8965}"/>
          </ac:picMkLst>
        </pc:picChg>
        <pc:picChg chg="add del mod">
          <ac:chgData name="Joao Pedro Dos Santos Dias" userId="1167659a-3b33-4af0-93d5-a192a1f37e17" providerId="ADAL" clId="{BC2A5EB1-7B60-48C8-A1FF-03017AC31E53}" dt="2024-10-21T17:04:49.552" v="1492" actId="478"/>
          <ac:picMkLst>
            <pc:docMk/>
            <pc:sldMk cId="3097196164" sldId="290"/>
            <ac:picMk id="10" creationId="{AE099F26-18B7-4C2C-B2ED-4E19B6C140B9}"/>
          </ac:picMkLst>
        </pc:picChg>
      </pc:sldChg>
      <pc:sldChg chg="addSp delSp modSp add mod">
        <pc:chgData name="Joao Pedro Dos Santos Dias" userId="1167659a-3b33-4af0-93d5-a192a1f37e17" providerId="ADAL" clId="{BC2A5EB1-7B60-48C8-A1FF-03017AC31E53}" dt="2024-10-21T17:05:23.952" v="1503" actId="1076"/>
        <pc:sldMkLst>
          <pc:docMk/>
          <pc:sldMk cId="4223281873" sldId="291"/>
        </pc:sldMkLst>
        <pc:spChg chg="add del mod">
          <ac:chgData name="Joao Pedro Dos Santos Dias" userId="1167659a-3b33-4af0-93d5-a192a1f37e17" providerId="ADAL" clId="{BC2A5EB1-7B60-48C8-A1FF-03017AC31E53}" dt="2024-10-21T17:05:12.626" v="1498"/>
          <ac:spMkLst>
            <pc:docMk/>
            <pc:sldMk cId="4223281873" sldId="291"/>
            <ac:spMk id="3" creationId="{DB511286-F82E-495C-9CE1-D33B112CAAA6}"/>
          </ac:spMkLst>
        </pc:spChg>
        <pc:spChg chg="add del mod">
          <ac:chgData name="Joao Pedro Dos Santos Dias" userId="1167659a-3b33-4af0-93d5-a192a1f37e17" providerId="ADAL" clId="{BC2A5EB1-7B60-48C8-A1FF-03017AC31E53}" dt="2024-10-21T17:05:12.626" v="1498"/>
          <ac:spMkLst>
            <pc:docMk/>
            <pc:sldMk cId="4223281873" sldId="291"/>
            <ac:spMk id="4" creationId="{4BBC825D-5767-4CFC-8FA9-7F99C8EF3D94}"/>
          </ac:spMkLst>
        </pc:spChg>
        <pc:spChg chg="add del mod">
          <ac:chgData name="Joao Pedro Dos Santos Dias" userId="1167659a-3b33-4af0-93d5-a192a1f37e17" providerId="ADAL" clId="{BC2A5EB1-7B60-48C8-A1FF-03017AC31E53}" dt="2024-10-21T17:05:12.626" v="1498"/>
          <ac:spMkLst>
            <pc:docMk/>
            <pc:sldMk cId="4223281873" sldId="291"/>
            <ac:spMk id="5" creationId="{71228B8E-416F-4E0B-B62F-C8EDB7AEC211}"/>
          </ac:spMkLst>
        </pc:spChg>
        <pc:spChg chg="add del mod">
          <ac:chgData name="Joao Pedro Dos Santos Dias" userId="1167659a-3b33-4af0-93d5-a192a1f37e17" providerId="ADAL" clId="{BC2A5EB1-7B60-48C8-A1FF-03017AC31E53}" dt="2024-10-21T17:05:15.729" v="1500"/>
          <ac:spMkLst>
            <pc:docMk/>
            <pc:sldMk cId="4223281873" sldId="291"/>
            <ac:spMk id="7" creationId="{F1983A7A-C924-438F-8B29-04D5F033DF8E}"/>
          </ac:spMkLst>
        </pc:spChg>
        <pc:spChg chg="add del mod">
          <ac:chgData name="Joao Pedro Dos Santos Dias" userId="1167659a-3b33-4af0-93d5-a192a1f37e17" providerId="ADAL" clId="{BC2A5EB1-7B60-48C8-A1FF-03017AC31E53}" dt="2024-10-21T17:05:15.729" v="1500"/>
          <ac:spMkLst>
            <pc:docMk/>
            <pc:sldMk cId="4223281873" sldId="291"/>
            <ac:spMk id="8" creationId="{622E5CD0-A0A0-4A2F-9261-F0383E151CFF}"/>
          </ac:spMkLst>
        </pc:spChg>
        <pc:spChg chg="add del mod">
          <ac:chgData name="Joao Pedro Dos Santos Dias" userId="1167659a-3b33-4af0-93d5-a192a1f37e17" providerId="ADAL" clId="{BC2A5EB1-7B60-48C8-A1FF-03017AC31E53}" dt="2024-10-21T17:05:15.729" v="1500"/>
          <ac:spMkLst>
            <pc:docMk/>
            <pc:sldMk cId="4223281873" sldId="291"/>
            <ac:spMk id="9" creationId="{B631431B-22A1-4F1F-ADC5-BCAA7A7D7445}"/>
          </ac:spMkLst>
        </pc:spChg>
        <pc:spChg chg="add mod">
          <ac:chgData name="Joao Pedro Dos Santos Dias" userId="1167659a-3b33-4af0-93d5-a192a1f37e17" providerId="ADAL" clId="{BC2A5EB1-7B60-48C8-A1FF-03017AC31E53}" dt="2024-10-21T17:05:21.446" v="1502" actId="1076"/>
          <ac:spMkLst>
            <pc:docMk/>
            <pc:sldMk cId="4223281873" sldId="291"/>
            <ac:spMk id="11" creationId="{635C238B-DB88-41F7-A38A-C6B912B07B90}"/>
          </ac:spMkLst>
        </pc:spChg>
        <pc:spChg chg="add mod">
          <ac:chgData name="Joao Pedro Dos Santos Dias" userId="1167659a-3b33-4af0-93d5-a192a1f37e17" providerId="ADAL" clId="{BC2A5EB1-7B60-48C8-A1FF-03017AC31E53}" dt="2024-10-21T17:05:21.446" v="1502" actId="1076"/>
          <ac:spMkLst>
            <pc:docMk/>
            <pc:sldMk cId="4223281873" sldId="291"/>
            <ac:spMk id="12" creationId="{1A450043-1042-4ECF-BA94-A46EFDBD0DDA}"/>
          </ac:spMkLst>
        </pc:spChg>
        <pc:spChg chg="add mod">
          <ac:chgData name="Joao Pedro Dos Santos Dias" userId="1167659a-3b33-4af0-93d5-a192a1f37e17" providerId="ADAL" clId="{BC2A5EB1-7B60-48C8-A1FF-03017AC31E53}" dt="2024-10-21T17:05:21.446" v="1502" actId="1076"/>
          <ac:spMkLst>
            <pc:docMk/>
            <pc:sldMk cId="4223281873" sldId="291"/>
            <ac:spMk id="13" creationId="{C28A4BBB-C1B6-433A-A6A9-F27B5FFC632D}"/>
          </ac:spMkLst>
        </pc:spChg>
        <pc:picChg chg="add del mod">
          <ac:chgData name="Joao Pedro Dos Santos Dias" userId="1167659a-3b33-4af0-93d5-a192a1f37e17" providerId="ADAL" clId="{BC2A5EB1-7B60-48C8-A1FF-03017AC31E53}" dt="2024-10-21T17:05:12.626" v="1498"/>
          <ac:picMkLst>
            <pc:docMk/>
            <pc:sldMk cId="4223281873" sldId="291"/>
            <ac:picMk id="6" creationId="{CEF3F627-C8D4-4076-BE96-4BDE17EDE2FF}"/>
          </ac:picMkLst>
        </pc:picChg>
        <pc:picChg chg="add del mod">
          <ac:chgData name="Joao Pedro Dos Santos Dias" userId="1167659a-3b33-4af0-93d5-a192a1f37e17" providerId="ADAL" clId="{BC2A5EB1-7B60-48C8-A1FF-03017AC31E53}" dt="2024-10-21T17:05:15.729" v="1500"/>
          <ac:picMkLst>
            <pc:docMk/>
            <pc:sldMk cId="4223281873" sldId="291"/>
            <ac:picMk id="10" creationId="{2290D31A-3FD7-42EA-981B-2977CF054C5F}"/>
          </ac:picMkLst>
        </pc:picChg>
        <pc:picChg chg="add mod">
          <ac:chgData name="Joao Pedro Dos Santos Dias" userId="1167659a-3b33-4af0-93d5-a192a1f37e17" providerId="ADAL" clId="{BC2A5EB1-7B60-48C8-A1FF-03017AC31E53}" dt="2024-10-21T17:05:23.952" v="1503" actId="1076"/>
          <ac:picMkLst>
            <pc:docMk/>
            <pc:sldMk cId="4223281873" sldId="291"/>
            <ac:picMk id="14" creationId="{268BD52A-D021-4A9D-8B7B-D862F28025DF}"/>
          </ac:picMkLst>
        </pc:picChg>
      </pc:sldChg>
      <pc:sldChg chg="addSp delSp modSp add mod ord">
        <pc:chgData name="Joao Pedro Dos Santos Dias" userId="1167659a-3b33-4af0-93d5-a192a1f37e17" providerId="ADAL" clId="{BC2A5EB1-7B60-48C8-A1FF-03017AC31E53}" dt="2024-10-21T17:08:29.124" v="1661" actId="20577"/>
        <pc:sldMkLst>
          <pc:docMk/>
          <pc:sldMk cId="3617758846" sldId="292"/>
        </pc:sldMkLst>
        <pc:spChg chg="add mod">
          <ac:chgData name="Joao Pedro Dos Santos Dias" userId="1167659a-3b33-4af0-93d5-a192a1f37e17" providerId="ADAL" clId="{BC2A5EB1-7B60-48C8-A1FF-03017AC31E53}" dt="2024-10-21T17:08:29.124" v="1661" actId="20577"/>
          <ac:spMkLst>
            <pc:docMk/>
            <pc:sldMk cId="3617758846" sldId="292"/>
            <ac:spMk id="3" creationId="{3131AA54-C888-41FA-ADFC-A8A3274CAC32}"/>
          </ac:spMkLst>
        </pc:spChg>
        <pc:spChg chg="add del">
          <ac:chgData name="Joao Pedro Dos Santos Dias" userId="1167659a-3b33-4af0-93d5-a192a1f37e17" providerId="ADAL" clId="{BC2A5EB1-7B60-48C8-A1FF-03017AC31E53}" dt="2024-10-21T17:06:07.109" v="1552" actId="478"/>
          <ac:spMkLst>
            <pc:docMk/>
            <pc:sldMk cId="3617758846" sldId="292"/>
            <ac:spMk id="9" creationId="{69DF6392-8B0A-456D-9F05-FF162ACE9E06}"/>
          </ac:spMkLst>
        </pc:spChg>
        <pc:spChg chg="mod">
          <ac:chgData name="Joao Pedro Dos Santos Dias" userId="1167659a-3b33-4af0-93d5-a192a1f37e17" providerId="ADAL" clId="{BC2A5EB1-7B60-48C8-A1FF-03017AC31E53}" dt="2024-10-21T17:08:01.019" v="1641" actId="1076"/>
          <ac:spMkLst>
            <pc:docMk/>
            <pc:sldMk cId="3617758846" sldId="292"/>
            <ac:spMk id="152" creationId="{00000000-0000-0000-0000-000000000000}"/>
          </ac:spMkLst>
        </pc:spChg>
        <pc:spChg chg="del">
          <ac:chgData name="Joao Pedro Dos Santos Dias" userId="1167659a-3b33-4af0-93d5-a192a1f37e17" providerId="ADAL" clId="{BC2A5EB1-7B60-48C8-A1FF-03017AC31E53}" dt="2024-10-21T17:07:50.326" v="1637" actId="478"/>
          <ac:spMkLst>
            <pc:docMk/>
            <pc:sldMk cId="3617758846" sldId="292"/>
            <ac:spMk id="153" creationId="{00000000-0000-0000-0000-000000000000}"/>
          </ac:spMkLst>
        </pc:spChg>
        <pc:spChg chg="del mod">
          <ac:chgData name="Joao Pedro Dos Santos Dias" userId="1167659a-3b33-4af0-93d5-a192a1f37e17" providerId="ADAL" clId="{BC2A5EB1-7B60-48C8-A1FF-03017AC31E53}" dt="2024-10-21T17:06:00.591" v="1550" actId="478"/>
          <ac:spMkLst>
            <pc:docMk/>
            <pc:sldMk cId="3617758846" sldId="292"/>
            <ac:spMk id="154" creationId="{00000000-0000-0000-0000-000000000000}"/>
          </ac:spMkLst>
        </pc:spChg>
      </pc:sldChg>
      <pc:sldChg chg="addSp delSp modSp add mod ord">
        <pc:chgData name="Joao Pedro Dos Santos Dias" userId="1167659a-3b33-4af0-93d5-a192a1f37e17" providerId="ADAL" clId="{BC2A5EB1-7B60-48C8-A1FF-03017AC31E53}" dt="2024-10-21T20:38:39.521" v="1709"/>
        <pc:sldMkLst>
          <pc:docMk/>
          <pc:sldMk cId="674016456" sldId="294"/>
        </pc:sldMkLst>
        <pc:spChg chg="add del mod">
          <ac:chgData name="Joao Pedro Dos Santos Dias" userId="1167659a-3b33-4af0-93d5-a192a1f37e17" providerId="ADAL" clId="{BC2A5EB1-7B60-48C8-A1FF-03017AC31E53}" dt="2024-10-21T20:38:37.965" v="1708"/>
          <ac:spMkLst>
            <pc:docMk/>
            <pc:sldMk cId="674016456" sldId="294"/>
            <ac:spMk id="4" creationId="{AD9A151A-5BE2-4D94-A731-C4DA7D16EB89}"/>
          </ac:spMkLst>
        </pc:spChg>
        <pc:spChg chg="add del mod">
          <ac:chgData name="Joao Pedro Dos Santos Dias" userId="1167659a-3b33-4af0-93d5-a192a1f37e17" providerId="ADAL" clId="{BC2A5EB1-7B60-48C8-A1FF-03017AC31E53}" dt="2024-10-21T20:38:37.965" v="1708"/>
          <ac:spMkLst>
            <pc:docMk/>
            <pc:sldMk cId="674016456" sldId="294"/>
            <ac:spMk id="5" creationId="{A134EAED-18E0-44C3-B939-D468DF0A2223}"/>
          </ac:spMkLst>
        </pc:spChg>
        <pc:spChg chg="add del mod">
          <ac:chgData name="Joao Pedro Dos Santos Dias" userId="1167659a-3b33-4af0-93d5-a192a1f37e17" providerId="ADAL" clId="{BC2A5EB1-7B60-48C8-A1FF-03017AC31E53}" dt="2024-10-21T20:38:37.965" v="1708"/>
          <ac:spMkLst>
            <pc:docMk/>
            <pc:sldMk cId="674016456" sldId="294"/>
            <ac:spMk id="6" creationId="{0DA5808B-042A-4E52-AB8E-2B542855C80E}"/>
          </ac:spMkLst>
        </pc:spChg>
        <pc:spChg chg="add mod">
          <ac:chgData name="Joao Pedro Dos Santos Dias" userId="1167659a-3b33-4af0-93d5-a192a1f37e17" providerId="ADAL" clId="{BC2A5EB1-7B60-48C8-A1FF-03017AC31E53}" dt="2024-10-21T20:38:39.521" v="1709"/>
          <ac:spMkLst>
            <pc:docMk/>
            <pc:sldMk cId="674016456" sldId="294"/>
            <ac:spMk id="8" creationId="{D5CD9729-67ED-4EEF-AA68-C3B324F756C7}"/>
          </ac:spMkLst>
        </pc:spChg>
        <pc:spChg chg="add mod">
          <ac:chgData name="Joao Pedro Dos Santos Dias" userId="1167659a-3b33-4af0-93d5-a192a1f37e17" providerId="ADAL" clId="{BC2A5EB1-7B60-48C8-A1FF-03017AC31E53}" dt="2024-10-21T20:38:39.521" v="1709"/>
          <ac:spMkLst>
            <pc:docMk/>
            <pc:sldMk cId="674016456" sldId="294"/>
            <ac:spMk id="9" creationId="{CB95A323-11FF-476F-80CF-67524DE62DE8}"/>
          </ac:spMkLst>
        </pc:spChg>
        <pc:spChg chg="add mod">
          <ac:chgData name="Joao Pedro Dos Santos Dias" userId="1167659a-3b33-4af0-93d5-a192a1f37e17" providerId="ADAL" clId="{BC2A5EB1-7B60-48C8-A1FF-03017AC31E53}" dt="2024-10-21T20:38:39.521" v="1709"/>
          <ac:spMkLst>
            <pc:docMk/>
            <pc:sldMk cId="674016456" sldId="294"/>
            <ac:spMk id="11" creationId="{92FAE0E3-049C-4254-BB72-8CDBE08CD1EC}"/>
          </ac:spMkLst>
        </pc:spChg>
        <pc:picChg chg="add del mod">
          <ac:chgData name="Joao Pedro Dos Santos Dias" userId="1167659a-3b33-4af0-93d5-a192a1f37e17" providerId="ADAL" clId="{BC2A5EB1-7B60-48C8-A1FF-03017AC31E53}" dt="2024-10-21T20:38:37.965" v="1708"/>
          <ac:picMkLst>
            <pc:docMk/>
            <pc:sldMk cId="674016456" sldId="294"/>
            <ac:picMk id="7" creationId="{70EC7D7F-AF52-46ED-A9A0-F4D5913546CB}"/>
          </ac:picMkLst>
        </pc:picChg>
        <pc:picChg chg="del">
          <ac:chgData name="Joao Pedro Dos Santos Dias" userId="1167659a-3b33-4af0-93d5-a192a1f37e17" providerId="ADAL" clId="{BC2A5EB1-7B60-48C8-A1FF-03017AC31E53}" dt="2024-10-21T20:38:30.798" v="1706" actId="478"/>
          <ac:picMkLst>
            <pc:docMk/>
            <pc:sldMk cId="674016456" sldId="294"/>
            <ac:picMk id="10" creationId="{080DC0CE-001D-464F-931E-A1F7197387CA}"/>
          </ac:picMkLst>
        </pc:picChg>
        <pc:picChg chg="add mod">
          <ac:chgData name="Joao Pedro Dos Santos Dias" userId="1167659a-3b33-4af0-93d5-a192a1f37e17" providerId="ADAL" clId="{BC2A5EB1-7B60-48C8-A1FF-03017AC31E53}" dt="2024-10-21T20:38:39.521" v="1709"/>
          <ac:picMkLst>
            <pc:docMk/>
            <pc:sldMk cId="674016456" sldId="294"/>
            <ac:picMk id="12" creationId="{6ECDD336-EC51-48DE-969B-23D46277E2FA}"/>
          </ac:picMkLst>
        </pc:picChg>
      </pc:sldChg>
    </pc:docChg>
  </pc:docChgLst>
  <pc:docChgLst>
    <pc:chgData name="Thaisa Lunelli Rodrigues" userId="08c688c5-1eac-40a8-aa85-c699c5eb4bd3" providerId="ADAL" clId="{4B099203-9EF4-4B9D-BC41-9BBE19177C76}"/>
    <pc:docChg chg="undo custSel addSld delSld modSld">
      <pc:chgData name="Thaisa Lunelli Rodrigues" userId="08c688c5-1eac-40a8-aa85-c699c5eb4bd3" providerId="ADAL" clId="{4B099203-9EF4-4B9D-BC41-9BBE19177C76}" dt="2024-10-23T15:30:12.574" v="278" actId="20577"/>
      <pc:docMkLst>
        <pc:docMk/>
      </pc:docMkLst>
      <pc:sldChg chg="del">
        <pc:chgData name="Thaisa Lunelli Rodrigues" userId="08c688c5-1eac-40a8-aa85-c699c5eb4bd3" providerId="ADAL" clId="{4B099203-9EF4-4B9D-BC41-9BBE19177C76}" dt="2024-10-23T14:09:14.684" v="263" actId="47"/>
        <pc:sldMkLst>
          <pc:docMk/>
          <pc:sldMk cId="0" sldId="257"/>
        </pc:sldMkLst>
      </pc:sldChg>
      <pc:sldChg chg="addSp delSp mod">
        <pc:chgData name="Thaisa Lunelli Rodrigues" userId="08c688c5-1eac-40a8-aa85-c699c5eb4bd3" providerId="ADAL" clId="{4B099203-9EF4-4B9D-BC41-9BBE19177C76}" dt="2024-10-23T12:30:23.403" v="10" actId="478"/>
        <pc:sldMkLst>
          <pc:docMk/>
          <pc:sldMk cId="0" sldId="258"/>
        </pc:sldMkLst>
        <pc:spChg chg="add del">
          <ac:chgData name="Thaisa Lunelli Rodrigues" userId="08c688c5-1eac-40a8-aa85-c699c5eb4bd3" providerId="ADAL" clId="{4B099203-9EF4-4B9D-BC41-9BBE19177C76}" dt="2024-10-23T12:30:23.403" v="10" actId="478"/>
          <ac:spMkLst>
            <pc:docMk/>
            <pc:sldMk cId="0" sldId="258"/>
            <ac:spMk id="17" creationId="{826562A2-EFDD-4B6C-BD6B-FCBA53779DA4}"/>
          </ac:spMkLst>
        </pc:spChg>
        <pc:spChg chg="add del">
          <ac:chgData name="Thaisa Lunelli Rodrigues" userId="08c688c5-1eac-40a8-aa85-c699c5eb4bd3" providerId="ADAL" clId="{4B099203-9EF4-4B9D-BC41-9BBE19177C76}" dt="2024-10-23T12:30:23.102" v="9" actId="478"/>
          <ac:spMkLst>
            <pc:docMk/>
            <pc:sldMk cId="0" sldId="258"/>
            <ac:spMk id="18" creationId="{9563C1B8-7A8F-4741-8A77-8400A1B23654}"/>
          </ac:spMkLst>
        </pc:spChg>
        <pc:spChg chg="add del">
          <ac:chgData name="Thaisa Lunelli Rodrigues" userId="08c688c5-1eac-40a8-aa85-c699c5eb4bd3" providerId="ADAL" clId="{4B099203-9EF4-4B9D-BC41-9BBE19177C76}" dt="2024-10-23T12:30:22.848" v="8" actId="478"/>
          <ac:spMkLst>
            <pc:docMk/>
            <pc:sldMk cId="0" sldId="258"/>
            <ac:spMk id="19" creationId="{1642C169-230A-4FDA-865A-F6C17FAA6993}"/>
          </ac:spMkLst>
        </pc:spChg>
      </pc:sldChg>
      <pc:sldChg chg="modSp mod">
        <pc:chgData name="Thaisa Lunelli Rodrigues" userId="08c688c5-1eac-40a8-aa85-c699c5eb4bd3" providerId="ADAL" clId="{4B099203-9EF4-4B9D-BC41-9BBE19177C76}" dt="2024-10-23T14:59:21.752" v="275" actId="20577"/>
        <pc:sldMkLst>
          <pc:docMk/>
          <pc:sldMk cId="484835035" sldId="260"/>
        </pc:sldMkLst>
        <pc:spChg chg="mod">
          <ac:chgData name="Thaisa Lunelli Rodrigues" userId="08c688c5-1eac-40a8-aa85-c699c5eb4bd3" providerId="ADAL" clId="{4B099203-9EF4-4B9D-BC41-9BBE19177C76}" dt="2024-10-23T14:59:21.752" v="275" actId="20577"/>
          <ac:spMkLst>
            <pc:docMk/>
            <pc:sldMk cId="484835035" sldId="260"/>
            <ac:spMk id="5" creationId="{64BBA208-9481-4EFF-BB60-6C74F7B2F141}"/>
          </ac:spMkLst>
        </pc:spChg>
      </pc:sldChg>
      <pc:sldChg chg="modSp mod">
        <pc:chgData name="Thaisa Lunelli Rodrigues" userId="08c688c5-1eac-40a8-aa85-c699c5eb4bd3" providerId="ADAL" clId="{4B099203-9EF4-4B9D-BC41-9BBE19177C76}" dt="2024-10-23T15:30:07.527" v="276" actId="20577"/>
        <pc:sldMkLst>
          <pc:docMk/>
          <pc:sldMk cId="716883888" sldId="261"/>
        </pc:sldMkLst>
        <pc:spChg chg="mod">
          <ac:chgData name="Thaisa Lunelli Rodrigues" userId="08c688c5-1eac-40a8-aa85-c699c5eb4bd3" providerId="ADAL" clId="{4B099203-9EF4-4B9D-BC41-9BBE19177C76}" dt="2024-10-23T15:30:07.527" v="276" actId="20577"/>
          <ac:spMkLst>
            <pc:docMk/>
            <pc:sldMk cId="716883888" sldId="261"/>
            <ac:spMk id="5" creationId="{47832E82-693B-4452-860C-705523E66437}"/>
          </ac:spMkLst>
        </pc:spChg>
      </pc:sldChg>
      <pc:sldChg chg="modSp mod">
        <pc:chgData name="Thaisa Lunelli Rodrigues" userId="08c688c5-1eac-40a8-aa85-c699c5eb4bd3" providerId="ADAL" clId="{4B099203-9EF4-4B9D-BC41-9BBE19177C76}" dt="2024-10-23T15:30:10.066" v="277" actId="20577"/>
        <pc:sldMkLst>
          <pc:docMk/>
          <pc:sldMk cId="1039681468" sldId="262"/>
        </pc:sldMkLst>
        <pc:spChg chg="mod">
          <ac:chgData name="Thaisa Lunelli Rodrigues" userId="08c688c5-1eac-40a8-aa85-c699c5eb4bd3" providerId="ADAL" clId="{4B099203-9EF4-4B9D-BC41-9BBE19177C76}" dt="2024-10-23T15:30:10.066" v="277" actId="20577"/>
          <ac:spMkLst>
            <pc:docMk/>
            <pc:sldMk cId="1039681468" sldId="262"/>
            <ac:spMk id="4" creationId="{5F164271-F386-4FEE-BE41-5510505419F5}"/>
          </ac:spMkLst>
        </pc:spChg>
      </pc:sldChg>
      <pc:sldChg chg="modSp mod">
        <pc:chgData name="Thaisa Lunelli Rodrigues" userId="08c688c5-1eac-40a8-aa85-c699c5eb4bd3" providerId="ADAL" clId="{4B099203-9EF4-4B9D-BC41-9BBE19177C76}" dt="2024-10-23T15:30:12.574" v="278" actId="20577"/>
        <pc:sldMkLst>
          <pc:docMk/>
          <pc:sldMk cId="2283737902" sldId="263"/>
        </pc:sldMkLst>
        <pc:spChg chg="mod">
          <ac:chgData name="Thaisa Lunelli Rodrigues" userId="08c688c5-1eac-40a8-aa85-c699c5eb4bd3" providerId="ADAL" clId="{4B099203-9EF4-4B9D-BC41-9BBE19177C76}" dt="2024-10-23T15:30:12.574" v="278" actId="20577"/>
          <ac:spMkLst>
            <pc:docMk/>
            <pc:sldMk cId="2283737902" sldId="263"/>
            <ac:spMk id="4" creationId="{5F164271-F386-4FEE-BE41-5510505419F5}"/>
          </ac:spMkLst>
        </pc:spChg>
      </pc:sldChg>
      <pc:sldChg chg="modSp mod">
        <pc:chgData name="Thaisa Lunelli Rodrigues" userId="08c688c5-1eac-40a8-aa85-c699c5eb4bd3" providerId="ADAL" clId="{4B099203-9EF4-4B9D-BC41-9BBE19177C76}" dt="2024-10-23T12:51:45.843" v="262" actId="255"/>
        <pc:sldMkLst>
          <pc:docMk/>
          <pc:sldMk cId="2986412647" sldId="269"/>
        </pc:sldMkLst>
        <pc:spChg chg="mod">
          <ac:chgData name="Thaisa Lunelli Rodrigues" userId="08c688c5-1eac-40a8-aa85-c699c5eb4bd3" providerId="ADAL" clId="{4B099203-9EF4-4B9D-BC41-9BBE19177C76}" dt="2024-10-23T12:51:45.843" v="262" actId="255"/>
          <ac:spMkLst>
            <pc:docMk/>
            <pc:sldMk cId="2986412647" sldId="269"/>
            <ac:spMk id="6" creationId="{7A5366A8-FB35-4857-910E-47CB0C182B53}"/>
          </ac:spMkLst>
        </pc:spChg>
      </pc:sldChg>
      <pc:sldChg chg="del">
        <pc:chgData name="Thaisa Lunelli Rodrigues" userId="08c688c5-1eac-40a8-aa85-c699c5eb4bd3" providerId="ADAL" clId="{4B099203-9EF4-4B9D-BC41-9BBE19177C76}" dt="2024-10-23T14:24:12.950" v="265" actId="47"/>
        <pc:sldMkLst>
          <pc:docMk/>
          <pc:sldMk cId="4223281873" sldId="291"/>
        </pc:sldMkLst>
      </pc:sldChg>
      <pc:sldChg chg="del">
        <pc:chgData name="Thaisa Lunelli Rodrigues" userId="08c688c5-1eac-40a8-aa85-c699c5eb4bd3" providerId="ADAL" clId="{4B099203-9EF4-4B9D-BC41-9BBE19177C76}" dt="2024-10-23T14:09:41.772" v="264" actId="47"/>
        <pc:sldMkLst>
          <pc:docMk/>
          <pc:sldMk cId="2861201025" sldId="293"/>
        </pc:sldMkLst>
      </pc:sldChg>
      <pc:sldChg chg="modSp mod">
        <pc:chgData name="Thaisa Lunelli Rodrigues" userId="08c688c5-1eac-40a8-aa85-c699c5eb4bd3" providerId="ADAL" clId="{4B099203-9EF4-4B9D-BC41-9BBE19177C76}" dt="2024-10-23T12:31:14.343" v="12" actId="20577"/>
        <pc:sldMkLst>
          <pc:docMk/>
          <pc:sldMk cId="1637814898" sldId="299"/>
        </pc:sldMkLst>
        <pc:spChg chg="mod">
          <ac:chgData name="Thaisa Lunelli Rodrigues" userId="08c688c5-1eac-40a8-aa85-c699c5eb4bd3" providerId="ADAL" clId="{4B099203-9EF4-4B9D-BC41-9BBE19177C76}" dt="2024-10-23T12:31:14.343" v="12" actId="20577"/>
          <ac:spMkLst>
            <pc:docMk/>
            <pc:sldMk cId="1637814898" sldId="299"/>
            <ac:spMk id="44" creationId="{F5AA807A-4601-4101-BF64-34E9DDE5A694}"/>
          </ac:spMkLst>
        </pc:spChg>
      </pc:sldChg>
      <pc:sldChg chg="del">
        <pc:chgData name="Thaisa Lunelli Rodrigues" userId="08c688c5-1eac-40a8-aa85-c699c5eb4bd3" providerId="ADAL" clId="{4B099203-9EF4-4B9D-BC41-9BBE19177C76}" dt="2024-10-23T12:31:40.387" v="13" actId="47"/>
        <pc:sldMkLst>
          <pc:docMk/>
          <pc:sldMk cId="1873576596" sldId="300"/>
        </pc:sldMkLst>
      </pc:sldChg>
      <pc:sldChg chg="addSp delSp modSp add mod modAnim">
        <pc:chgData name="Thaisa Lunelli Rodrigues" userId="08c688c5-1eac-40a8-aa85-c699c5eb4bd3" providerId="ADAL" clId="{4B099203-9EF4-4B9D-BC41-9BBE19177C76}" dt="2024-10-23T14:31:07.627" v="266"/>
        <pc:sldMkLst>
          <pc:docMk/>
          <pc:sldMk cId="3371825210" sldId="301"/>
        </pc:sldMkLst>
        <pc:spChg chg="add del">
          <ac:chgData name="Thaisa Lunelli Rodrigues" userId="08c688c5-1eac-40a8-aa85-c699c5eb4bd3" providerId="ADAL" clId="{4B099203-9EF4-4B9D-BC41-9BBE19177C76}" dt="2024-10-23T12:28:34.967" v="2" actId="478"/>
          <ac:spMkLst>
            <pc:docMk/>
            <pc:sldMk cId="3371825210" sldId="301"/>
            <ac:spMk id="4" creationId="{E10FE988-34E4-4B2F-DA4D-216A64D434E3}"/>
          </ac:spMkLst>
        </pc:spChg>
        <pc:cxnChg chg="add mod">
          <ac:chgData name="Thaisa Lunelli Rodrigues" userId="08c688c5-1eac-40a8-aa85-c699c5eb4bd3" providerId="ADAL" clId="{4B099203-9EF4-4B9D-BC41-9BBE19177C76}" dt="2024-10-23T12:28:46.688" v="4" actId="1582"/>
          <ac:cxnSpMkLst>
            <pc:docMk/>
            <pc:sldMk cId="3371825210" sldId="301"/>
            <ac:cxnSpMk id="6" creationId="{D6B143ED-41C4-2CA1-643D-81FDCF66D3F1}"/>
          </ac:cxnSpMkLst>
        </pc:cxnChg>
      </pc:sldChg>
      <pc:sldChg chg="new del">
        <pc:chgData name="Thaisa Lunelli Rodrigues" userId="08c688c5-1eac-40a8-aa85-c699c5eb4bd3" providerId="ADAL" clId="{4B099203-9EF4-4B9D-BC41-9BBE19177C76}" dt="2024-10-23T12:45:45.289" v="15" actId="47"/>
        <pc:sldMkLst>
          <pc:docMk/>
          <pc:sldMk cId="3488940736" sldId="303"/>
        </pc:sldMkLst>
      </pc:sldChg>
      <pc:sldChg chg="delSp modSp add mod">
        <pc:chgData name="Thaisa Lunelli Rodrigues" userId="08c688c5-1eac-40a8-aa85-c699c5eb4bd3" providerId="ADAL" clId="{4B099203-9EF4-4B9D-BC41-9BBE19177C76}" dt="2024-10-23T14:58:48.775" v="274" actId="20577"/>
        <pc:sldMkLst>
          <pc:docMk/>
          <pc:sldMk cId="4288066077" sldId="303"/>
        </pc:sldMkLst>
        <pc:spChg chg="mod">
          <ac:chgData name="Thaisa Lunelli Rodrigues" userId="08c688c5-1eac-40a8-aa85-c699c5eb4bd3" providerId="ADAL" clId="{4B099203-9EF4-4B9D-BC41-9BBE19177C76}" dt="2024-10-23T12:46:13.481" v="65" actId="20577"/>
          <ac:spMkLst>
            <pc:docMk/>
            <pc:sldMk cId="4288066077" sldId="303"/>
            <ac:spMk id="5" creationId="{64BBA208-9481-4EFF-BB60-6C74F7B2F141}"/>
          </ac:spMkLst>
        </pc:spChg>
        <pc:spChg chg="del">
          <ac:chgData name="Thaisa Lunelli Rodrigues" userId="08c688c5-1eac-40a8-aa85-c699c5eb4bd3" providerId="ADAL" clId="{4B099203-9EF4-4B9D-BC41-9BBE19177C76}" dt="2024-10-23T12:46:23.273" v="68" actId="478"/>
          <ac:spMkLst>
            <pc:docMk/>
            <pc:sldMk cId="4288066077" sldId="303"/>
            <ac:spMk id="7" creationId="{A2500074-70CA-443F-90B1-00EE261B2C63}"/>
          </ac:spMkLst>
        </pc:spChg>
        <pc:spChg chg="mod">
          <ac:chgData name="Thaisa Lunelli Rodrigues" userId="08c688c5-1eac-40a8-aa85-c699c5eb4bd3" providerId="ADAL" clId="{4B099203-9EF4-4B9D-BC41-9BBE19177C76}" dt="2024-10-23T14:58:48.775" v="274" actId="20577"/>
          <ac:spMkLst>
            <pc:docMk/>
            <pc:sldMk cId="4288066077" sldId="303"/>
            <ac:spMk id="8" creationId="{69393D9D-E34D-4AD1-B265-FDA1829412FE}"/>
          </ac:spMkLst>
        </pc:spChg>
        <pc:picChg chg="del">
          <ac:chgData name="Thaisa Lunelli Rodrigues" userId="08c688c5-1eac-40a8-aa85-c699c5eb4bd3" providerId="ADAL" clId="{4B099203-9EF4-4B9D-BC41-9BBE19177C76}" dt="2024-10-23T12:46:21.506" v="67" actId="478"/>
          <ac:picMkLst>
            <pc:docMk/>
            <pc:sldMk cId="4288066077" sldId="303"/>
            <ac:picMk id="6" creationId="{881A6908-729D-43B6-892C-35C8C6AA46B9}"/>
          </ac:picMkLst>
        </pc:picChg>
        <pc:cxnChg chg="mod">
          <ac:chgData name="Thaisa Lunelli Rodrigues" userId="08c688c5-1eac-40a8-aa85-c699c5eb4bd3" providerId="ADAL" clId="{4B099203-9EF4-4B9D-BC41-9BBE19177C76}" dt="2024-10-23T12:46:18.444" v="66" actId="1076"/>
          <ac:cxnSpMkLst>
            <pc:docMk/>
            <pc:sldMk cId="4288066077" sldId="303"/>
            <ac:cxnSpMk id="11" creationId="{EEEB7F41-72CA-46FE-AB43-7C82D7C49D02}"/>
          </ac:cxnSpMkLst>
        </pc:cxnChg>
      </pc:sldChg>
    </pc:docChg>
  </pc:docChgLst>
  <pc:docChgLst>
    <pc:chgData name="Joao Pedro Dos Santos Dias" userId="1167659a-3b33-4af0-93d5-a192a1f37e17" providerId="ADAL" clId="{EFD124AE-6B97-451E-81A3-E8390C022B5E}"/>
    <pc:docChg chg="undo custSel addSld delSld modSld sldOrd">
      <pc:chgData name="Joao Pedro Dos Santos Dias" userId="1167659a-3b33-4af0-93d5-a192a1f37e17" providerId="ADAL" clId="{EFD124AE-6B97-451E-81A3-E8390C022B5E}" dt="2024-10-23T20:27:20.733" v="943" actId="478"/>
      <pc:docMkLst>
        <pc:docMk/>
      </pc:docMkLst>
      <pc:sldChg chg="ord">
        <pc:chgData name="Joao Pedro Dos Santos Dias" userId="1167659a-3b33-4af0-93d5-a192a1f37e17" providerId="ADAL" clId="{EFD124AE-6B97-451E-81A3-E8390C022B5E}" dt="2024-10-23T13:14:55.896" v="296" actId="20578"/>
        <pc:sldMkLst>
          <pc:docMk/>
          <pc:sldMk cId="0" sldId="257"/>
        </pc:sldMkLst>
      </pc:sldChg>
      <pc:sldChg chg="modSp mod">
        <pc:chgData name="Joao Pedro Dos Santos Dias" userId="1167659a-3b33-4af0-93d5-a192a1f37e17" providerId="ADAL" clId="{EFD124AE-6B97-451E-81A3-E8390C022B5E}" dt="2024-10-23T13:51:22.868" v="344" actId="20577"/>
        <pc:sldMkLst>
          <pc:docMk/>
          <pc:sldMk cId="0" sldId="258"/>
        </pc:sldMkLst>
        <pc:spChg chg="mod">
          <ac:chgData name="Joao Pedro Dos Santos Dias" userId="1167659a-3b33-4af0-93d5-a192a1f37e17" providerId="ADAL" clId="{EFD124AE-6B97-451E-81A3-E8390C022B5E}" dt="2024-10-23T13:51:22.868" v="344" actId="20577"/>
          <ac:spMkLst>
            <pc:docMk/>
            <pc:sldMk cId="0" sldId="258"/>
            <ac:spMk id="15" creationId="{44BF260A-DB9B-408D-80FA-7E0102DBD3E1}"/>
          </ac:spMkLst>
        </pc:spChg>
      </pc:sldChg>
      <pc:sldChg chg="mod">
        <pc:chgData name="Joao Pedro Dos Santos Dias" userId="1167659a-3b33-4af0-93d5-a192a1f37e17" providerId="ADAL" clId="{EFD124AE-6B97-451E-81A3-E8390C022B5E}" dt="2024-10-23T11:39:48.233" v="253" actId="27918"/>
        <pc:sldMkLst>
          <pc:docMk/>
          <pc:sldMk cId="3143646408" sldId="264"/>
        </pc:sldMkLst>
      </pc:sldChg>
      <pc:sldChg chg="delSp modSp mod">
        <pc:chgData name="Joao Pedro Dos Santos Dias" userId="1167659a-3b33-4af0-93d5-a192a1f37e17" providerId="ADAL" clId="{EFD124AE-6B97-451E-81A3-E8390C022B5E}" dt="2024-10-23T20:27:20.733" v="943" actId="478"/>
        <pc:sldMkLst>
          <pc:docMk/>
          <pc:sldMk cId="3938286059" sldId="289"/>
        </pc:sldMkLst>
        <pc:spChg chg="mod">
          <ac:chgData name="Joao Pedro Dos Santos Dias" userId="1167659a-3b33-4af0-93d5-a192a1f37e17" providerId="ADAL" clId="{EFD124AE-6B97-451E-81A3-E8390C022B5E}" dt="2024-10-23T20:26:09.036" v="942" actId="20577"/>
          <ac:spMkLst>
            <pc:docMk/>
            <pc:sldMk cId="3938286059" sldId="289"/>
            <ac:spMk id="42" creationId="{C9818FAD-FEA5-4082-9452-3CF23385C2DA}"/>
          </ac:spMkLst>
        </pc:spChg>
        <pc:spChg chg="mod">
          <ac:chgData name="Joao Pedro Dos Santos Dias" userId="1167659a-3b33-4af0-93d5-a192a1f37e17" providerId="ADAL" clId="{EFD124AE-6B97-451E-81A3-E8390C022B5E}" dt="2024-10-23T20:26:06.035" v="940" actId="14100"/>
          <ac:spMkLst>
            <pc:docMk/>
            <pc:sldMk cId="3938286059" sldId="289"/>
            <ac:spMk id="44" creationId="{C3043462-8E68-40A9-8749-776290F410F5}"/>
          </ac:spMkLst>
        </pc:spChg>
        <pc:spChg chg="del">
          <ac:chgData name="Joao Pedro Dos Santos Dias" userId="1167659a-3b33-4af0-93d5-a192a1f37e17" providerId="ADAL" clId="{EFD124AE-6B97-451E-81A3-E8390C022B5E}" dt="2024-10-23T20:27:20.733" v="943" actId="478"/>
          <ac:spMkLst>
            <pc:docMk/>
            <pc:sldMk cId="3938286059" sldId="289"/>
            <ac:spMk id="48" creationId="{835791D9-E89C-4586-9E2D-E81C86F79A47}"/>
          </ac:spMkLst>
        </pc:spChg>
      </pc:sldChg>
      <pc:sldChg chg="addSp modSp mod">
        <pc:chgData name="Joao Pedro Dos Santos Dias" userId="1167659a-3b33-4af0-93d5-a192a1f37e17" providerId="ADAL" clId="{EFD124AE-6B97-451E-81A3-E8390C022B5E}" dt="2024-10-23T15:11:54.831" v="585" actId="20577"/>
        <pc:sldMkLst>
          <pc:docMk/>
          <pc:sldMk cId="674016456" sldId="294"/>
        </pc:sldMkLst>
        <pc:spChg chg="add mod">
          <ac:chgData name="Joao Pedro Dos Santos Dias" userId="1167659a-3b33-4af0-93d5-a192a1f37e17" providerId="ADAL" clId="{EFD124AE-6B97-451E-81A3-E8390C022B5E}" dt="2024-10-23T15:11:54.831" v="585" actId="20577"/>
          <ac:spMkLst>
            <pc:docMk/>
            <pc:sldMk cId="674016456" sldId="294"/>
            <ac:spMk id="7" creationId="{0B66AF21-7A53-4784-B0B7-6E847C568168}"/>
          </ac:spMkLst>
        </pc:spChg>
        <pc:spChg chg="mod">
          <ac:chgData name="Joao Pedro Dos Santos Dias" userId="1167659a-3b33-4af0-93d5-a192a1f37e17" providerId="ADAL" clId="{EFD124AE-6B97-451E-81A3-E8390C022B5E}" dt="2024-10-23T15:04:07.376" v="351" actId="1076"/>
          <ac:spMkLst>
            <pc:docMk/>
            <pc:sldMk cId="674016456" sldId="294"/>
            <ac:spMk id="11" creationId="{92FAE0E3-049C-4254-BB72-8CDBE08CD1EC}"/>
          </ac:spMkLst>
        </pc:spChg>
        <pc:picChg chg="mod">
          <ac:chgData name="Joao Pedro Dos Santos Dias" userId="1167659a-3b33-4af0-93d5-a192a1f37e17" providerId="ADAL" clId="{EFD124AE-6B97-451E-81A3-E8390C022B5E}" dt="2024-10-23T15:05:14.149" v="567" actId="1076"/>
          <ac:picMkLst>
            <pc:docMk/>
            <pc:sldMk cId="674016456" sldId="294"/>
            <ac:picMk id="12" creationId="{6ECDD336-EC51-48DE-969B-23D46277E2FA}"/>
          </ac:picMkLst>
        </pc:picChg>
      </pc:sldChg>
      <pc:sldChg chg="addSp delSp modSp add mod ord">
        <pc:chgData name="Joao Pedro Dos Santos Dias" userId="1167659a-3b33-4af0-93d5-a192a1f37e17" providerId="ADAL" clId="{EFD124AE-6B97-451E-81A3-E8390C022B5E}" dt="2024-10-22T12:50:48.517" v="16" actId="1076"/>
        <pc:sldMkLst>
          <pc:docMk/>
          <pc:sldMk cId="3164846751" sldId="295"/>
        </pc:sldMkLst>
        <pc:spChg chg="add mod">
          <ac:chgData name="Joao Pedro Dos Santos Dias" userId="1167659a-3b33-4af0-93d5-a192a1f37e17" providerId="ADAL" clId="{EFD124AE-6B97-451E-81A3-E8390C022B5E}" dt="2024-10-22T12:50:48.517" v="16" actId="1076"/>
          <ac:spMkLst>
            <pc:docMk/>
            <pc:sldMk cId="3164846751" sldId="295"/>
            <ac:spMk id="5" creationId="{CE9D09CC-5FE1-4C38-B983-9C7F894439D5}"/>
          </ac:spMkLst>
        </pc:spChg>
        <pc:spChg chg="add mod">
          <ac:chgData name="Joao Pedro Dos Santos Dias" userId="1167659a-3b33-4af0-93d5-a192a1f37e17" providerId="ADAL" clId="{EFD124AE-6B97-451E-81A3-E8390C022B5E}" dt="2024-10-22T12:49:58.647" v="13" actId="1076"/>
          <ac:spMkLst>
            <pc:docMk/>
            <pc:sldMk cId="3164846751" sldId="295"/>
            <ac:spMk id="6" creationId="{30C77498-C431-4942-BA33-F88C79E024CB}"/>
          </ac:spMkLst>
        </pc:spChg>
        <pc:spChg chg="add mod">
          <ac:chgData name="Joao Pedro Dos Santos Dias" userId="1167659a-3b33-4af0-93d5-a192a1f37e17" providerId="ADAL" clId="{EFD124AE-6B97-451E-81A3-E8390C022B5E}" dt="2024-10-22T12:49:58.647" v="13" actId="1076"/>
          <ac:spMkLst>
            <pc:docMk/>
            <pc:sldMk cId="3164846751" sldId="295"/>
            <ac:spMk id="7" creationId="{893708F5-C4C3-4B79-8BB0-3D99A7D6EC9C}"/>
          </ac:spMkLst>
        </pc:spChg>
        <pc:spChg chg="add mod">
          <ac:chgData name="Joao Pedro Dos Santos Dias" userId="1167659a-3b33-4af0-93d5-a192a1f37e17" providerId="ADAL" clId="{EFD124AE-6B97-451E-81A3-E8390C022B5E}" dt="2024-10-22T12:49:58.647" v="13" actId="1076"/>
          <ac:spMkLst>
            <pc:docMk/>
            <pc:sldMk cId="3164846751" sldId="295"/>
            <ac:spMk id="8" creationId="{89490363-8EE9-4AA0-B8A3-5E8FD6348E71}"/>
          </ac:spMkLst>
        </pc:spChg>
        <pc:spChg chg="add mod">
          <ac:chgData name="Joao Pedro Dos Santos Dias" userId="1167659a-3b33-4af0-93d5-a192a1f37e17" providerId="ADAL" clId="{EFD124AE-6B97-451E-81A3-E8390C022B5E}" dt="2024-10-22T12:49:58.647" v="13" actId="1076"/>
          <ac:spMkLst>
            <pc:docMk/>
            <pc:sldMk cId="3164846751" sldId="295"/>
            <ac:spMk id="10" creationId="{4DC52648-C1DD-4865-91E6-29BF3303F58F}"/>
          </ac:spMkLst>
        </pc:spChg>
        <pc:spChg chg="add mod">
          <ac:chgData name="Joao Pedro Dos Santos Dias" userId="1167659a-3b33-4af0-93d5-a192a1f37e17" providerId="ADAL" clId="{EFD124AE-6B97-451E-81A3-E8390C022B5E}" dt="2024-10-22T12:49:58.647" v="13" actId="1076"/>
          <ac:spMkLst>
            <pc:docMk/>
            <pc:sldMk cId="3164846751" sldId="295"/>
            <ac:spMk id="11" creationId="{23E12274-E555-4D7B-B716-27FC1E1571DD}"/>
          </ac:spMkLst>
        </pc:spChg>
        <pc:spChg chg="add mod">
          <ac:chgData name="Joao Pedro Dos Santos Dias" userId="1167659a-3b33-4af0-93d5-a192a1f37e17" providerId="ADAL" clId="{EFD124AE-6B97-451E-81A3-E8390C022B5E}" dt="2024-10-22T12:49:58.647" v="13" actId="1076"/>
          <ac:spMkLst>
            <pc:docMk/>
            <pc:sldMk cId="3164846751" sldId="295"/>
            <ac:spMk id="12" creationId="{D6A61666-6D18-4349-A6C7-5231D5AE1DE8}"/>
          </ac:spMkLst>
        </pc:spChg>
        <pc:spChg chg="add mod">
          <ac:chgData name="Joao Pedro Dos Santos Dias" userId="1167659a-3b33-4af0-93d5-a192a1f37e17" providerId="ADAL" clId="{EFD124AE-6B97-451E-81A3-E8390C022B5E}" dt="2024-10-22T12:49:58.647" v="13" actId="1076"/>
          <ac:spMkLst>
            <pc:docMk/>
            <pc:sldMk cId="3164846751" sldId="295"/>
            <ac:spMk id="13" creationId="{8350A12C-26ED-45A4-A853-51E491D8FF25}"/>
          </ac:spMkLst>
        </pc:spChg>
        <pc:spChg chg="add mod">
          <ac:chgData name="Joao Pedro Dos Santos Dias" userId="1167659a-3b33-4af0-93d5-a192a1f37e17" providerId="ADAL" clId="{EFD124AE-6B97-451E-81A3-E8390C022B5E}" dt="2024-10-22T12:49:58.647" v="13" actId="1076"/>
          <ac:spMkLst>
            <pc:docMk/>
            <pc:sldMk cId="3164846751" sldId="295"/>
            <ac:spMk id="14" creationId="{B9730C9E-D8D4-45A4-B5CC-CA6E2680673D}"/>
          </ac:spMkLst>
        </pc:spChg>
        <pc:spChg chg="add mod">
          <ac:chgData name="Joao Pedro Dos Santos Dias" userId="1167659a-3b33-4af0-93d5-a192a1f37e17" providerId="ADAL" clId="{EFD124AE-6B97-451E-81A3-E8390C022B5E}" dt="2024-10-22T12:49:58.647" v="13" actId="1076"/>
          <ac:spMkLst>
            <pc:docMk/>
            <pc:sldMk cId="3164846751" sldId="295"/>
            <ac:spMk id="15" creationId="{499FAED7-58A2-4CAD-BF55-4D4BFD7A019F}"/>
          </ac:spMkLst>
        </pc:spChg>
        <pc:spChg chg="add mod">
          <ac:chgData name="Joao Pedro Dos Santos Dias" userId="1167659a-3b33-4af0-93d5-a192a1f37e17" providerId="ADAL" clId="{EFD124AE-6B97-451E-81A3-E8390C022B5E}" dt="2024-10-22T12:49:58.647" v="13" actId="1076"/>
          <ac:spMkLst>
            <pc:docMk/>
            <pc:sldMk cId="3164846751" sldId="295"/>
            <ac:spMk id="16" creationId="{A1693367-6706-4CAD-B760-7DAC6D87E306}"/>
          </ac:spMkLst>
        </pc:spChg>
        <pc:spChg chg="add mod">
          <ac:chgData name="Joao Pedro Dos Santos Dias" userId="1167659a-3b33-4af0-93d5-a192a1f37e17" providerId="ADAL" clId="{EFD124AE-6B97-451E-81A3-E8390C022B5E}" dt="2024-10-22T12:49:58.647" v="13" actId="1076"/>
          <ac:spMkLst>
            <pc:docMk/>
            <pc:sldMk cId="3164846751" sldId="295"/>
            <ac:spMk id="17" creationId="{7B585854-2DF1-40FB-9521-1AB04D73F485}"/>
          </ac:spMkLst>
        </pc:spChg>
        <pc:spChg chg="add mod">
          <ac:chgData name="Joao Pedro Dos Santos Dias" userId="1167659a-3b33-4af0-93d5-a192a1f37e17" providerId="ADAL" clId="{EFD124AE-6B97-451E-81A3-E8390C022B5E}" dt="2024-10-22T12:49:58.647" v="13" actId="1076"/>
          <ac:spMkLst>
            <pc:docMk/>
            <pc:sldMk cId="3164846751" sldId="295"/>
            <ac:spMk id="18" creationId="{76380919-42A4-4CF5-AC0B-D36D9C54F74C}"/>
          </ac:spMkLst>
        </pc:spChg>
        <pc:spChg chg="add mod">
          <ac:chgData name="Joao Pedro Dos Santos Dias" userId="1167659a-3b33-4af0-93d5-a192a1f37e17" providerId="ADAL" clId="{EFD124AE-6B97-451E-81A3-E8390C022B5E}" dt="2024-10-22T12:49:58.647" v="13" actId="1076"/>
          <ac:spMkLst>
            <pc:docMk/>
            <pc:sldMk cId="3164846751" sldId="295"/>
            <ac:spMk id="19" creationId="{CDB98E86-CC9B-4A63-8318-F91810AD8E4F}"/>
          </ac:spMkLst>
        </pc:spChg>
        <pc:spChg chg="add mod">
          <ac:chgData name="Joao Pedro Dos Santos Dias" userId="1167659a-3b33-4af0-93d5-a192a1f37e17" providerId="ADAL" clId="{EFD124AE-6B97-451E-81A3-E8390C022B5E}" dt="2024-10-22T12:49:58.647" v="13" actId="1076"/>
          <ac:spMkLst>
            <pc:docMk/>
            <pc:sldMk cId="3164846751" sldId="295"/>
            <ac:spMk id="20" creationId="{5EC0A493-2604-4DD3-BAE8-85DC6837E1C3}"/>
          </ac:spMkLst>
        </pc:spChg>
        <pc:spChg chg="add mod">
          <ac:chgData name="Joao Pedro Dos Santos Dias" userId="1167659a-3b33-4af0-93d5-a192a1f37e17" providerId="ADAL" clId="{EFD124AE-6B97-451E-81A3-E8390C022B5E}" dt="2024-10-22T12:49:58.647" v="13" actId="1076"/>
          <ac:spMkLst>
            <pc:docMk/>
            <pc:sldMk cId="3164846751" sldId="295"/>
            <ac:spMk id="21" creationId="{4567A53C-59A3-4936-877E-CEFFD9D05157}"/>
          </ac:spMkLst>
        </pc:spChg>
        <pc:spChg chg="add mod">
          <ac:chgData name="Joao Pedro Dos Santos Dias" userId="1167659a-3b33-4af0-93d5-a192a1f37e17" providerId="ADAL" clId="{EFD124AE-6B97-451E-81A3-E8390C022B5E}" dt="2024-10-22T12:49:58.647" v="13" actId="1076"/>
          <ac:spMkLst>
            <pc:docMk/>
            <pc:sldMk cId="3164846751" sldId="295"/>
            <ac:spMk id="22" creationId="{DCD89244-D3FE-43AA-853A-B3757B00C597}"/>
          </ac:spMkLst>
        </pc:spChg>
        <pc:spChg chg="add mod">
          <ac:chgData name="Joao Pedro Dos Santos Dias" userId="1167659a-3b33-4af0-93d5-a192a1f37e17" providerId="ADAL" clId="{EFD124AE-6B97-451E-81A3-E8390C022B5E}" dt="2024-10-22T12:49:58.647" v="13" actId="1076"/>
          <ac:spMkLst>
            <pc:docMk/>
            <pc:sldMk cId="3164846751" sldId="295"/>
            <ac:spMk id="23" creationId="{A87E3197-F756-4717-AC3D-151093CAFBFD}"/>
          </ac:spMkLst>
        </pc:spChg>
        <pc:spChg chg="add mod">
          <ac:chgData name="Joao Pedro Dos Santos Dias" userId="1167659a-3b33-4af0-93d5-a192a1f37e17" providerId="ADAL" clId="{EFD124AE-6B97-451E-81A3-E8390C022B5E}" dt="2024-10-22T12:49:58.647" v="13" actId="1076"/>
          <ac:spMkLst>
            <pc:docMk/>
            <pc:sldMk cId="3164846751" sldId="295"/>
            <ac:spMk id="24" creationId="{B7F168A7-5A2C-4A5A-8518-FD8C85408805}"/>
          </ac:spMkLst>
        </pc:spChg>
        <pc:spChg chg="add mod">
          <ac:chgData name="Joao Pedro Dos Santos Dias" userId="1167659a-3b33-4af0-93d5-a192a1f37e17" providerId="ADAL" clId="{EFD124AE-6B97-451E-81A3-E8390C022B5E}" dt="2024-10-22T12:49:58.647" v="13" actId="1076"/>
          <ac:spMkLst>
            <pc:docMk/>
            <pc:sldMk cId="3164846751" sldId="295"/>
            <ac:spMk id="25" creationId="{80F678E2-B903-4D9A-A30B-9B818A450090}"/>
          </ac:spMkLst>
        </pc:spChg>
        <pc:spChg chg="add mod">
          <ac:chgData name="Joao Pedro Dos Santos Dias" userId="1167659a-3b33-4af0-93d5-a192a1f37e17" providerId="ADAL" clId="{EFD124AE-6B97-451E-81A3-E8390C022B5E}" dt="2024-10-22T12:49:58.647" v="13" actId="1076"/>
          <ac:spMkLst>
            <pc:docMk/>
            <pc:sldMk cId="3164846751" sldId="295"/>
            <ac:spMk id="26" creationId="{86B0DDC0-F864-45CE-81F0-68F5C91166E0}"/>
          </ac:spMkLst>
        </pc:spChg>
        <pc:spChg chg="add mod">
          <ac:chgData name="Joao Pedro Dos Santos Dias" userId="1167659a-3b33-4af0-93d5-a192a1f37e17" providerId="ADAL" clId="{EFD124AE-6B97-451E-81A3-E8390C022B5E}" dt="2024-10-22T12:49:58.647" v="13" actId="1076"/>
          <ac:spMkLst>
            <pc:docMk/>
            <pc:sldMk cId="3164846751" sldId="295"/>
            <ac:spMk id="27" creationId="{718D0D1B-6783-4357-B4E1-88B0F356CE11}"/>
          </ac:spMkLst>
        </pc:spChg>
        <pc:spChg chg="add mod">
          <ac:chgData name="Joao Pedro Dos Santos Dias" userId="1167659a-3b33-4af0-93d5-a192a1f37e17" providerId="ADAL" clId="{EFD124AE-6B97-451E-81A3-E8390C022B5E}" dt="2024-10-22T12:49:58.647" v="13" actId="1076"/>
          <ac:spMkLst>
            <pc:docMk/>
            <pc:sldMk cId="3164846751" sldId="295"/>
            <ac:spMk id="28" creationId="{D8566799-0DC6-45EA-BA9D-54029B1D2026}"/>
          </ac:spMkLst>
        </pc:spChg>
        <pc:spChg chg="add mod">
          <ac:chgData name="Joao Pedro Dos Santos Dias" userId="1167659a-3b33-4af0-93d5-a192a1f37e17" providerId="ADAL" clId="{EFD124AE-6B97-451E-81A3-E8390C022B5E}" dt="2024-10-22T12:49:58.647" v="13" actId="1076"/>
          <ac:spMkLst>
            <pc:docMk/>
            <pc:sldMk cId="3164846751" sldId="295"/>
            <ac:spMk id="29" creationId="{5FDE6A4C-2486-48ED-9200-3FD09885866D}"/>
          </ac:spMkLst>
        </pc:spChg>
        <pc:spChg chg="add mod">
          <ac:chgData name="Joao Pedro Dos Santos Dias" userId="1167659a-3b33-4af0-93d5-a192a1f37e17" providerId="ADAL" clId="{EFD124AE-6B97-451E-81A3-E8390C022B5E}" dt="2024-10-22T12:49:58.647" v="13" actId="1076"/>
          <ac:spMkLst>
            <pc:docMk/>
            <pc:sldMk cId="3164846751" sldId="295"/>
            <ac:spMk id="30" creationId="{5B7EEBAB-6DC7-467F-BBC0-328CC04D14C6}"/>
          </ac:spMkLst>
        </pc:spChg>
        <pc:spChg chg="add mod">
          <ac:chgData name="Joao Pedro Dos Santos Dias" userId="1167659a-3b33-4af0-93d5-a192a1f37e17" providerId="ADAL" clId="{EFD124AE-6B97-451E-81A3-E8390C022B5E}" dt="2024-10-22T12:49:58.647" v="13" actId="1076"/>
          <ac:spMkLst>
            <pc:docMk/>
            <pc:sldMk cId="3164846751" sldId="295"/>
            <ac:spMk id="31" creationId="{012CDF5B-10CB-47BE-8840-AC66A8A4F0E3}"/>
          </ac:spMkLst>
        </pc:spChg>
        <pc:spChg chg="add mod">
          <ac:chgData name="Joao Pedro Dos Santos Dias" userId="1167659a-3b33-4af0-93d5-a192a1f37e17" providerId="ADAL" clId="{EFD124AE-6B97-451E-81A3-E8390C022B5E}" dt="2024-10-22T12:49:58.647" v="13" actId="1076"/>
          <ac:spMkLst>
            <pc:docMk/>
            <pc:sldMk cId="3164846751" sldId="295"/>
            <ac:spMk id="32" creationId="{01808D56-6D68-4A7D-ACD6-11CCCA2E48D0}"/>
          </ac:spMkLst>
        </pc:spChg>
        <pc:spChg chg="add mod">
          <ac:chgData name="Joao Pedro Dos Santos Dias" userId="1167659a-3b33-4af0-93d5-a192a1f37e17" providerId="ADAL" clId="{EFD124AE-6B97-451E-81A3-E8390C022B5E}" dt="2024-10-22T12:49:58.647" v="13" actId="1076"/>
          <ac:spMkLst>
            <pc:docMk/>
            <pc:sldMk cId="3164846751" sldId="295"/>
            <ac:spMk id="33" creationId="{BEF81254-B627-4077-9E2E-DC7A9B153CAE}"/>
          </ac:spMkLst>
        </pc:spChg>
        <pc:spChg chg="add mod">
          <ac:chgData name="Joao Pedro Dos Santos Dias" userId="1167659a-3b33-4af0-93d5-a192a1f37e17" providerId="ADAL" clId="{EFD124AE-6B97-451E-81A3-E8390C022B5E}" dt="2024-10-22T12:49:58.647" v="13" actId="1076"/>
          <ac:spMkLst>
            <pc:docMk/>
            <pc:sldMk cId="3164846751" sldId="295"/>
            <ac:spMk id="34" creationId="{FAC14724-BFE1-42F6-A4C8-CF7244365EDA}"/>
          </ac:spMkLst>
        </pc:spChg>
        <pc:spChg chg="add mod">
          <ac:chgData name="Joao Pedro Dos Santos Dias" userId="1167659a-3b33-4af0-93d5-a192a1f37e17" providerId="ADAL" clId="{EFD124AE-6B97-451E-81A3-E8390C022B5E}" dt="2024-10-22T12:49:58.647" v="13" actId="1076"/>
          <ac:spMkLst>
            <pc:docMk/>
            <pc:sldMk cId="3164846751" sldId="295"/>
            <ac:spMk id="35" creationId="{C63024CF-BB20-4342-87A4-5A7823ED4B3A}"/>
          </ac:spMkLst>
        </pc:spChg>
        <pc:spChg chg="add mod">
          <ac:chgData name="Joao Pedro Dos Santos Dias" userId="1167659a-3b33-4af0-93d5-a192a1f37e17" providerId="ADAL" clId="{EFD124AE-6B97-451E-81A3-E8390C022B5E}" dt="2024-10-22T12:49:58.647" v="13" actId="1076"/>
          <ac:spMkLst>
            <pc:docMk/>
            <pc:sldMk cId="3164846751" sldId="295"/>
            <ac:spMk id="36" creationId="{5F241D10-A18F-41FA-AF8D-29A3574A919D}"/>
          </ac:spMkLst>
        </pc:spChg>
        <pc:spChg chg="add mod">
          <ac:chgData name="Joao Pedro Dos Santos Dias" userId="1167659a-3b33-4af0-93d5-a192a1f37e17" providerId="ADAL" clId="{EFD124AE-6B97-451E-81A3-E8390C022B5E}" dt="2024-10-22T12:49:58.647" v="13" actId="1076"/>
          <ac:spMkLst>
            <pc:docMk/>
            <pc:sldMk cId="3164846751" sldId="295"/>
            <ac:spMk id="37" creationId="{C5B091C3-FEB2-41EE-A3FB-8894157383C6}"/>
          </ac:spMkLst>
        </pc:spChg>
        <pc:spChg chg="add mod">
          <ac:chgData name="Joao Pedro Dos Santos Dias" userId="1167659a-3b33-4af0-93d5-a192a1f37e17" providerId="ADAL" clId="{EFD124AE-6B97-451E-81A3-E8390C022B5E}" dt="2024-10-22T12:49:58.647" v="13" actId="1076"/>
          <ac:spMkLst>
            <pc:docMk/>
            <pc:sldMk cId="3164846751" sldId="295"/>
            <ac:spMk id="38" creationId="{E45594FC-1506-4300-BD6D-6A15F10818FD}"/>
          </ac:spMkLst>
        </pc:spChg>
        <pc:spChg chg="add mod">
          <ac:chgData name="Joao Pedro Dos Santos Dias" userId="1167659a-3b33-4af0-93d5-a192a1f37e17" providerId="ADAL" clId="{EFD124AE-6B97-451E-81A3-E8390C022B5E}" dt="2024-10-22T12:49:58.647" v="13" actId="1076"/>
          <ac:spMkLst>
            <pc:docMk/>
            <pc:sldMk cId="3164846751" sldId="295"/>
            <ac:spMk id="39" creationId="{9186B103-B5E3-40E6-A399-168025DC78BD}"/>
          </ac:spMkLst>
        </pc:spChg>
        <pc:spChg chg="add mod">
          <ac:chgData name="Joao Pedro Dos Santos Dias" userId="1167659a-3b33-4af0-93d5-a192a1f37e17" providerId="ADAL" clId="{EFD124AE-6B97-451E-81A3-E8390C022B5E}" dt="2024-10-22T12:49:58.647" v="13" actId="1076"/>
          <ac:spMkLst>
            <pc:docMk/>
            <pc:sldMk cId="3164846751" sldId="295"/>
            <ac:spMk id="40" creationId="{C9E86D23-B2E7-43D0-84FF-E3722C3BC260}"/>
          </ac:spMkLst>
        </pc:spChg>
        <pc:spChg chg="add mod">
          <ac:chgData name="Joao Pedro Dos Santos Dias" userId="1167659a-3b33-4af0-93d5-a192a1f37e17" providerId="ADAL" clId="{EFD124AE-6B97-451E-81A3-E8390C022B5E}" dt="2024-10-22T12:49:58.647" v="13" actId="1076"/>
          <ac:spMkLst>
            <pc:docMk/>
            <pc:sldMk cId="3164846751" sldId="295"/>
            <ac:spMk id="41" creationId="{60AFCC77-353F-4E0E-B802-7E06E033B90D}"/>
          </ac:spMkLst>
        </pc:spChg>
        <pc:spChg chg="add mod">
          <ac:chgData name="Joao Pedro Dos Santos Dias" userId="1167659a-3b33-4af0-93d5-a192a1f37e17" providerId="ADAL" clId="{EFD124AE-6B97-451E-81A3-E8390C022B5E}" dt="2024-10-22T12:49:58.647" v="13" actId="1076"/>
          <ac:spMkLst>
            <pc:docMk/>
            <pc:sldMk cId="3164846751" sldId="295"/>
            <ac:spMk id="43" creationId="{14B073AD-3A44-4414-B30E-F2E9812B772A}"/>
          </ac:spMkLst>
        </pc:spChg>
        <pc:spChg chg="add mod">
          <ac:chgData name="Joao Pedro Dos Santos Dias" userId="1167659a-3b33-4af0-93d5-a192a1f37e17" providerId="ADAL" clId="{EFD124AE-6B97-451E-81A3-E8390C022B5E}" dt="2024-10-22T12:48:29.928" v="7"/>
          <ac:spMkLst>
            <pc:docMk/>
            <pc:sldMk cId="3164846751" sldId="295"/>
            <ac:spMk id="44" creationId="{2E94CCE4-E6A9-40A8-832B-886CE1C215B8}"/>
          </ac:spMkLst>
        </pc:spChg>
        <pc:spChg chg="add mod">
          <ac:chgData name="Joao Pedro Dos Santos Dias" userId="1167659a-3b33-4af0-93d5-a192a1f37e17" providerId="ADAL" clId="{EFD124AE-6B97-451E-81A3-E8390C022B5E}" dt="2024-10-22T12:48:29.928" v="7"/>
          <ac:spMkLst>
            <pc:docMk/>
            <pc:sldMk cId="3164846751" sldId="295"/>
            <ac:spMk id="45" creationId="{0EA64418-F0C1-4483-8E1E-93B5EF570C8E}"/>
          </ac:spMkLst>
        </pc:spChg>
        <pc:spChg chg="add mod">
          <ac:chgData name="Joao Pedro Dos Santos Dias" userId="1167659a-3b33-4af0-93d5-a192a1f37e17" providerId="ADAL" clId="{EFD124AE-6B97-451E-81A3-E8390C022B5E}" dt="2024-10-22T12:49:58.647" v="13" actId="1076"/>
          <ac:spMkLst>
            <pc:docMk/>
            <pc:sldMk cId="3164846751" sldId="295"/>
            <ac:spMk id="46" creationId="{85D4792E-C3D2-4043-A94E-275FBC7A669E}"/>
          </ac:spMkLst>
        </pc:spChg>
        <pc:spChg chg="mod">
          <ac:chgData name="Joao Pedro Dos Santos Dias" userId="1167659a-3b33-4af0-93d5-a192a1f37e17" providerId="ADAL" clId="{EFD124AE-6B97-451E-81A3-E8390C022B5E}" dt="2024-10-22T12:48:29.928" v="7"/>
          <ac:spMkLst>
            <pc:docMk/>
            <pc:sldMk cId="3164846751" sldId="295"/>
            <ac:spMk id="48" creationId="{D36A4E23-3719-4B3B-8F22-5E7EB5873E24}"/>
          </ac:spMkLst>
        </pc:spChg>
        <pc:spChg chg="mod">
          <ac:chgData name="Joao Pedro Dos Santos Dias" userId="1167659a-3b33-4af0-93d5-a192a1f37e17" providerId="ADAL" clId="{EFD124AE-6B97-451E-81A3-E8390C022B5E}" dt="2024-10-22T12:48:29.928" v="7"/>
          <ac:spMkLst>
            <pc:docMk/>
            <pc:sldMk cId="3164846751" sldId="295"/>
            <ac:spMk id="49" creationId="{34AC1352-36DB-4005-B04E-91B48F097BC7}"/>
          </ac:spMkLst>
        </pc:spChg>
        <pc:spChg chg="mod">
          <ac:chgData name="Joao Pedro Dos Santos Dias" userId="1167659a-3b33-4af0-93d5-a192a1f37e17" providerId="ADAL" clId="{EFD124AE-6B97-451E-81A3-E8390C022B5E}" dt="2024-10-22T12:48:29.928" v="7"/>
          <ac:spMkLst>
            <pc:docMk/>
            <pc:sldMk cId="3164846751" sldId="295"/>
            <ac:spMk id="50" creationId="{FDD27C55-EC45-4089-98E0-6AB913A7C3DF}"/>
          </ac:spMkLst>
        </pc:spChg>
        <pc:spChg chg="mod">
          <ac:chgData name="Joao Pedro Dos Santos Dias" userId="1167659a-3b33-4af0-93d5-a192a1f37e17" providerId="ADAL" clId="{EFD124AE-6B97-451E-81A3-E8390C022B5E}" dt="2024-10-22T12:48:29.928" v="7"/>
          <ac:spMkLst>
            <pc:docMk/>
            <pc:sldMk cId="3164846751" sldId="295"/>
            <ac:spMk id="52" creationId="{E163C92D-622D-42C1-A999-1F67805F5C16}"/>
          </ac:spMkLst>
        </pc:spChg>
        <pc:spChg chg="mod">
          <ac:chgData name="Joao Pedro Dos Santos Dias" userId="1167659a-3b33-4af0-93d5-a192a1f37e17" providerId="ADAL" clId="{EFD124AE-6B97-451E-81A3-E8390C022B5E}" dt="2024-10-22T12:48:29.928" v="7"/>
          <ac:spMkLst>
            <pc:docMk/>
            <pc:sldMk cId="3164846751" sldId="295"/>
            <ac:spMk id="53" creationId="{7FA2143A-5BB5-45EA-B1C6-DB6D786D855D}"/>
          </ac:spMkLst>
        </pc:spChg>
        <pc:spChg chg="mod">
          <ac:chgData name="Joao Pedro Dos Santos Dias" userId="1167659a-3b33-4af0-93d5-a192a1f37e17" providerId="ADAL" clId="{EFD124AE-6B97-451E-81A3-E8390C022B5E}" dt="2024-10-22T12:48:29.928" v="7"/>
          <ac:spMkLst>
            <pc:docMk/>
            <pc:sldMk cId="3164846751" sldId="295"/>
            <ac:spMk id="54" creationId="{F52049FF-BCFA-4D17-8748-46224C3B3706}"/>
          </ac:spMkLst>
        </pc:spChg>
        <pc:spChg chg="mod">
          <ac:chgData name="Joao Pedro Dos Santos Dias" userId="1167659a-3b33-4af0-93d5-a192a1f37e17" providerId="ADAL" clId="{EFD124AE-6B97-451E-81A3-E8390C022B5E}" dt="2024-10-22T12:48:29.928" v="7"/>
          <ac:spMkLst>
            <pc:docMk/>
            <pc:sldMk cId="3164846751" sldId="295"/>
            <ac:spMk id="56" creationId="{FE81CC80-42D9-4790-A8DE-8C64EF9B721D}"/>
          </ac:spMkLst>
        </pc:spChg>
        <pc:spChg chg="mod">
          <ac:chgData name="Joao Pedro Dos Santos Dias" userId="1167659a-3b33-4af0-93d5-a192a1f37e17" providerId="ADAL" clId="{EFD124AE-6B97-451E-81A3-E8390C022B5E}" dt="2024-10-22T12:48:29.928" v="7"/>
          <ac:spMkLst>
            <pc:docMk/>
            <pc:sldMk cId="3164846751" sldId="295"/>
            <ac:spMk id="57" creationId="{10CD3BBB-DB2C-4B55-B233-23DA8B551635}"/>
          </ac:spMkLst>
        </pc:spChg>
        <pc:spChg chg="mod">
          <ac:chgData name="Joao Pedro Dos Santos Dias" userId="1167659a-3b33-4af0-93d5-a192a1f37e17" providerId="ADAL" clId="{EFD124AE-6B97-451E-81A3-E8390C022B5E}" dt="2024-10-22T12:48:29.928" v="7"/>
          <ac:spMkLst>
            <pc:docMk/>
            <pc:sldMk cId="3164846751" sldId="295"/>
            <ac:spMk id="58" creationId="{63FB83CB-EEEB-4FE2-BB33-256CA1E0D75E}"/>
          </ac:spMkLst>
        </pc:spChg>
        <pc:spChg chg="add mod">
          <ac:chgData name="Joao Pedro Dos Santos Dias" userId="1167659a-3b33-4af0-93d5-a192a1f37e17" providerId="ADAL" clId="{EFD124AE-6B97-451E-81A3-E8390C022B5E}" dt="2024-10-22T12:48:29.928" v="7"/>
          <ac:spMkLst>
            <pc:docMk/>
            <pc:sldMk cId="3164846751" sldId="295"/>
            <ac:spMk id="59" creationId="{9864654F-5AEF-419F-9701-6D870D4E21EC}"/>
          </ac:spMkLst>
        </pc:spChg>
        <pc:spChg chg="add mod">
          <ac:chgData name="Joao Pedro Dos Santos Dias" userId="1167659a-3b33-4af0-93d5-a192a1f37e17" providerId="ADAL" clId="{EFD124AE-6B97-451E-81A3-E8390C022B5E}" dt="2024-10-22T12:48:29.928" v="7"/>
          <ac:spMkLst>
            <pc:docMk/>
            <pc:sldMk cId="3164846751" sldId="295"/>
            <ac:spMk id="60" creationId="{B17736F6-5984-4E49-81CF-E0ECDA636E5A}"/>
          </ac:spMkLst>
        </pc:spChg>
        <pc:grpChg chg="add mod">
          <ac:chgData name="Joao Pedro Dos Santos Dias" userId="1167659a-3b33-4af0-93d5-a192a1f37e17" providerId="ADAL" clId="{EFD124AE-6B97-451E-81A3-E8390C022B5E}" dt="2024-10-22T12:48:29.928" v="7"/>
          <ac:grpSpMkLst>
            <pc:docMk/>
            <pc:sldMk cId="3164846751" sldId="295"/>
            <ac:grpSpMk id="47" creationId="{DF651EC3-2220-4AB9-8351-76C9D8B7085C}"/>
          </ac:grpSpMkLst>
        </pc:grpChg>
        <pc:grpChg chg="add mod">
          <ac:chgData name="Joao Pedro Dos Santos Dias" userId="1167659a-3b33-4af0-93d5-a192a1f37e17" providerId="ADAL" clId="{EFD124AE-6B97-451E-81A3-E8390C022B5E}" dt="2024-10-22T12:48:29.928" v="7"/>
          <ac:grpSpMkLst>
            <pc:docMk/>
            <pc:sldMk cId="3164846751" sldId="295"/>
            <ac:grpSpMk id="51" creationId="{3DB3D384-BD6C-4AB3-A288-015EB025E84E}"/>
          </ac:grpSpMkLst>
        </pc:grpChg>
        <pc:grpChg chg="add mod">
          <ac:chgData name="Joao Pedro Dos Santos Dias" userId="1167659a-3b33-4af0-93d5-a192a1f37e17" providerId="ADAL" clId="{EFD124AE-6B97-451E-81A3-E8390C022B5E}" dt="2024-10-22T12:48:29.928" v="7"/>
          <ac:grpSpMkLst>
            <pc:docMk/>
            <pc:sldMk cId="3164846751" sldId="295"/>
            <ac:grpSpMk id="55" creationId="{99EA2BAD-A224-4BF7-8AE6-5C89525B8A2B}"/>
          </ac:grpSpMkLst>
        </pc:grpChg>
        <pc:graphicFrameChg chg="add mod">
          <ac:chgData name="Joao Pedro Dos Santos Dias" userId="1167659a-3b33-4af0-93d5-a192a1f37e17" providerId="ADAL" clId="{EFD124AE-6B97-451E-81A3-E8390C022B5E}" dt="2024-10-22T12:49:58.647" v="13" actId="1076"/>
          <ac:graphicFrameMkLst>
            <pc:docMk/>
            <pc:sldMk cId="3164846751" sldId="295"/>
            <ac:graphicFrameMk id="4" creationId="{B6FDEFED-5AF8-43D6-BF6B-8FB6D06AB64C}"/>
          </ac:graphicFrameMkLst>
        </pc:graphicFrameChg>
        <pc:picChg chg="del">
          <ac:chgData name="Joao Pedro Dos Santos Dias" userId="1167659a-3b33-4af0-93d5-a192a1f37e17" providerId="ADAL" clId="{EFD124AE-6B97-451E-81A3-E8390C022B5E}" dt="2024-10-22T12:48:01.523" v="1" actId="478"/>
          <ac:picMkLst>
            <pc:docMk/>
            <pc:sldMk cId="3164846751" sldId="295"/>
            <ac:picMk id="9" creationId="{F37D424C-DB93-452E-A059-70A75CD39891}"/>
          </ac:picMkLst>
        </pc:picChg>
        <pc:picChg chg="mod">
          <ac:chgData name="Joao Pedro Dos Santos Dias" userId="1167659a-3b33-4af0-93d5-a192a1f37e17" providerId="ADAL" clId="{EFD124AE-6B97-451E-81A3-E8390C022B5E}" dt="2024-10-22T12:49:20.373" v="12" actId="1076"/>
          <ac:picMkLst>
            <pc:docMk/>
            <pc:sldMk cId="3164846751" sldId="295"/>
            <ac:picMk id="156" creationId="{00000000-0000-0000-0000-000000000000}"/>
          </ac:picMkLst>
        </pc:picChg>
        <pc:cxnChg chg="add mod">
          <ac:chgData name="Joao Pedro Dos Santos Dias" userId="1167659a-3b33-4af0-93d5-a192a1f37e17" providerId="ADAL" clId="{EFD124AE-6B97-451E-81A3-E8390C022B5E}" dt="2024-10-22T12:49:58.647" v="13" actId="1076"/>
          <ac:cxnSpMkLst>
            <pc:docMk/>
            <pc:sldMk cId="3164846751" sldId="295"/>
            <ac:cxnSpMk id="42" creationId="{2030BB89-B4CA-4D7E-9781-ACBA4865267F}"/>
          </ac:cxnSpMkLst>
        </pc:cxnChg>
      </pc:sldChg>
      <pc:sldChg chg="addSp delSp modSp add mod">
        <pc:chgData name="Joao Pedro Dos Santos Dias" userId="1167659a-3b33-4af0-93d5-a192a1f37e17" providerId="ADAL" clId="{EFD124AE-6B97-451E-81A3-E8390C022B5E}" dt="2024-10-23T13:05:47.726" v="288" actId="14100"/>
        <pc:sldMkLst>
          <pc:docMk/>
          <pc:sldMk cId="2813858330" sldId="296"/>
        </pc:sldMkLst>
        <pc:spChg chg="mod">
          <ac:chgData name="Joao Pedro Dos Santos Dias" userId="1167659a-3b33-4af0-93d5-a192a1f37e17" providerId="ADAL" clId="{EFD124AE-6B97-451E-81A3-E8390C022B5E}" dt="2024-10-22T12:48:47.349" v="8"/>
          <ac:spMkLst>
            <pc:docMk/>
            <pc:sldMk cId="2813858330" sldId="296"/>
            <ac:spMk id="4" creationId="{2E95FE0C-EAD1-4ABF-B0B0-D73A5EEE74FE}"/>
          </ac:spMkLst>
        </pc:spChg>
        <pc:spChg chg="mod">
          <ac:chgData name="Joao Pedro Dos Santos Dias" userId="1167659a-3b33-4af0-93d5-a192a1f37e17" providerId="ADAL" clId="{EFD124AE-6B97-451E-81A3-E8390C022B5E}" dt="2024-10-22T12:48:47.349" v="8"/>
          <ac:spMkLst>
            <pc:docMk/>
            <pc:sldMk cId="2813858330" sldId="296"/>
            <ac:spMk id="5" creationId="{73463208-9912-403A-B823-BB5F70C5818E}"/>
          </ac:spMkLst>
        </pc:spChg>
        <pc:spChg chg="mod">
          <ac:chgData name="Joao Pedro Dos Santos Dias" userId="1167659a-3b33-4af0-93d5-a192a1f37e17" providerId="ADAL" clId="{EFD124AE-6B97-451E-81A3-E8390C022B5E}" dt="2024-10-22T12:48:47.349" v="8"/>
          <ac:spMkLst>
            <pc:docMk/>
            <pc:sldMk cId="2813858330" sldId="296"/>
            <ac:spMk id="6" creationId="{FFDC64D3-1FF1-49B7-BD86-898856F0E383}"/>
          </ac:spMkLst>
        </pc:spChg>
        <pc:spChg chg="add mod">
          <ac:chgData name="Joao Pedro Dos Santos Dias" userId="1167659a-3b33-4af0-93d5-a192a1f37e17" providerId="ADAL" clId="{EFD124AE-6B97-451E-81A3-E8390C022B5E}" dt="2024-10-22T12:50:42.701" v="15" actId="1076"/>
          <ac:spMkLst>
            <pc:docMk/>
            <pc:sldMk cId="2813858330" sldId="296"/>
            <ac:spMk id="8" creationId="{B0E91F87-4D6B-4CB2-892E-D46793196DB3}"/>
          </ac:spMkLst>
        </pc:spChg>
        <pc:spChg chg="add mod">
          <ac:chgData name="Joao Pedro Dos Santos Dias" userId="1167659a-3b33-4af0-93d5-a192a1f37e17" providerId="ADAL" clId="{EFD124AE-6B97-451E-81A3-E8390C022B5E}" dt="2024-10-22T12:50:36.758" v="14" actId="1076"/>
          <ac:spMkLst>
            <pc:docMk/>
            <pc:sldMk cId="2813858330" sldId="296"/>
            <ac:spMk id="9" creationId="{DFC07E52-8BB8-43FE-918F-071C181AD86B}"/>
          </ac:spMkLst>
        </pc:spChg>
        <pc:spChg chg="add mod">
          <ac:chgData name="Joao Pedro Dos Santos Dias" userId="1167659a-3b33-4af0-93d5-a192a1f37e17" providerId="ADAL" clId="{EFD124AE-6B97-451E-81A3-E8390C022B5E}" dt="2024-10-22T12:50:36.758" v="14" actId="1076"/>
          <ac:spMkLst>
            <pc:docMk/>
            <pc:sldMk cId="2813858330" sldId="296"/>
            <ac:spMk id="10" creationId="{AA03200D-19E3-4E5A-9467-393493BFBA62}"/>
          </ac:spMkLst>
        </pc:spChg>
        <pc:spChg chg="add mod">
          <ac:chgData name="Joao Pedro Dos Santos Dias" userId="1167659a-3b33-4af0-93d5-a192a1f37e17" providerId="ADAL" clId="{EFD124AE-6B97-451E-81A3-E8390C022B5E}" dt="2024-10-22T12:50:36.758" v="14" actId="1076"/>
          <ac:spMkLst>
            <pc:docMk/>
            <pc:sldMk cId="2813858330" sldId="296"/>
            <ac:spMk id="11" creationId="{998203A5-DD4E-41DF-A51C-0EC61D4F7B94}"/>
          </ac:spMkLst>
        </pc:spChg>
        <pc:spChg chg="add mod">
          <ac:chgData name="Joao Pedro Dos Santos Dias" userId="1167659a-3b33-4af0-93d5-a192a1f37e17" providerId="ADAL" clId="{EFD124AE-6B97-451E-81A3-E8390C022B5E}" dt="2024-10-22T12:50:36.758" v="14" actId="1076"/>
          <ac:spMkLst>
            <pc:docMk/>
            <pc:sldMk cId="2813858330" sldId="296"/>
            <ac:spMk id="12" creationId="{8A3470FB-BF66-4F95-9493-17021A872B5C}"/>
          </ac:spMkLst>
        </pc:spChg>
        <pc:spChg chg="add mod">
          <ac:chgData name="Joao Pedro Dos Santos Dias" userId="1167659a-3b33-4af0-93d5-a192a1f37e17" providerId="ADAL" clId="{EFD124AE-6B97-451E-81A3-E8390C022B5E}" dt="2024-10-22T12:50:36.758" v="14" actId="1076"/>
          <ac:spMkLst>
            <pc:docMk/>
            <pc:sldMk cId="2813858330" sldId="296"/>
            <ac:spMk id="13" creationId="{0016E0BC-7AEA-4F95-BBF8-1062A51414FA}"/>
          </ac:spMkLst>
        </pc:spChg>
        <pc:spChg chg="add mod">
          <ac:chgData name="Joao Pedro Dos Santos Dias" userId="1167659a-3b33-4af0-93d5-a192a1f37e17" providerId="ADAL" clId="{EFD124AE-6B97-451E-81A3-E8390C022B5E}" dt="2024-10-22T12:50:36.758" v="14" actId="1076"/>
          <ac:spMkLst>
            <pc:docMk/>
            <pc:sldMk cId="2813858330" sldId="296"/>
            <ac:spMk id="14" creationId="{3572C0E1-294A-4426-A7EA-3D04F05DA6DD}"/>
          </ac:spMkLst>
        </pc:spChg>
        <pc:spChg chg="add mod">
          <ac:chgData name="Joao Pedro Dos Santos Dias" userId="1167659a-3b33-4af0-93d5-a192a1f37e17" providerId="ADAL" clId="{EFD124AE-6B97-451E-81A3-E8390C022B5E}" dt="2024-10-22T12:50:36.758" v="14" actId="1076"/>
          <ac:spMkLst>
            <pc:docMk/>
            <pc:sldMk cId="2813858330" sldId="296"/>
            <ac:spMk id="15" creationId="{8C21E716-35DA-4262-A905-B844959C4C5A}"/>
          </ac:spMkLst>
        </pc:spChg>
        <pc:spChg chg="add mod">
          <ac:chgData name="Joao Pedro Dos Santos Dias" userId="1167659a-3b33-4af0-93d5-a192a1f37e17" providerId="ADAL" clId="{EFD124AE-6B97-451E-81A3-E8390C022B5E}" dt="2024-10-22T12:50:36.758" v="14" actId="1076"/>
          <ac:spMkLst>
            <pc:docMk/>
            <pc:sldMk cId="2813858330" sldId="296"/>
            <ac:spMk id="16" creationId="{AC6D1EDF-86C8-4D0F-A357-C2BF34DF3F87}"/>
          </ac:spMkLst>
        </pc:spChg>
        <pc:spChg chg="add mod">
          <ac:chgData name="Joao Pedro Dos Santos Dias" userId="1167659a-3b33-4af0-93d5-a192a1f37e17" providerId="ADAL" clId="{EFD124AE-6B97-451E-81A3-E8390C022B5E}" dt="2024-10-22T12:50:36.758" v="14" actId="1076"/>
          <ac:spMkLst>
            <pc:docMk/>
            <pc:sldMk cId="2813858330" sldId="296"/>
            <ac:spMk id="17" creationId="{3E7A4059-07A4-4051-B7BD-3D9B1DD5851B}"/>
          </ac:spMkLst>
        </pc:spChg>
        <pc:spChg chg="add mod">
          <ac:chgData name="Joao Pedro Dos Santos Dias" userId="1167659a-3b33-4af0-93d5-a192a1f37e17" providerId="ADAL" clId="{EFD124AE-6B97-451E-81A3-E8390C022B5E}" dt="2024-10-22T12:50:36.758" v="14" actId="1076"/>
          <ac:spMkLst>
            <pc:docMk/>
            <pc:sldMk cId="2813858330" sldId="296"/>
            <ac:spMk id="18" creationId="{087AA906-EF71-452C-8A14-A812AC47489F}"/>
          </ac:spMkLst>
        </pc:spChg>
        <pc:spChg chg="add mod">
          <ac:chgData name="Joao Pedro Dos Santos Dias" userId="1167659a-3b33-4af0-93d5-a192a1f37e17" providerId="ADAL" clId="{EFD124AE-6B97-451E-81A3-E8390C022B5E}" dt="2024-10-22T12:50:36.758" v="14" actId="1076"/>
          <ac:spMkLst>
            <pc:docMk/>
            <pc:sldMk cId="2813858330" sldId="296"/>
            <ac:spMk id="19" creationId="{E46BF573-92F2-4244-8F9F-71B06456E32A}"/>
          </ac:spMkLst>
        </pc:spChg>
        <pc:spChg chg="add mod">
          <ac:chgData name="Joao Pedro Dos Santos Dias" userId="1167659a-3b33-4af0-93d5-a192a1f37e17" providerId="ADAL" clId="{EFD124AE-6B97-451E-81A3-E8390C022B5E}" dt="2024-10-22T12:50:36.758" v="14" actId="1076"/>
          <ac:spMkLst>
            <pc:docMk/>
            <pc:sldMk cId="2813858330" sldId="296"/>
            <ac:spMk id="20" creationId="{31D3EDAF-686F-4EF3-8CFA-D19ED1883678}"/>
          </ac:spMkLst>
        </pc:spChg>
        <pc:spChg chg="add mod">
          <ac:chgData name="Joao Pedro Dos Santos Dias" userId="1167659a-3b33-4af0-93d5-a192a1f37e17" providerId="ADAL" clId="{EFD124AE-6B97-451E-81A3-E8390C022B5E}" dt="2024-10-22T12:50:36.758" v="14" actId="1076"/>
          <ac:spMkLst>
            <pc:docMk/>
            <pc:sldMk cId="2813858330" sldId="296"/>
            <ac:spMk id="21" creationId="{9FED00CC-7E6D-4E7E-8D5B-516B247011A3}"/>
          </ac:spMkLst>
        </pc:spChg>
        <pc:spChg chg="add mod">
          <ac:chgData name="Joao Pedro Dos Santos Dias" userId="1167659a-3b33-4af0-93d5-a192a1f37e17" providerId="ADAL" clId="{EFD124AE-6B97-451E-81A3-E8390C022B5E}" dt="2024-10-22T12:50:36.758" v="14" actId="1076"/>
          <ac:spMkLst>
            <pc:docMk/>
            <pc:sldMk cId="2813858330" sldId="296"/>
            <ac:spMk id="22" creationId="{CF14B3E8-DE1E-4DBE-B557-23EDD86F52BA}"/>
          </ac:spMkLst>
        </pc:spChg>
        <pc:spChg chg="add mod">
          <ac:chgData name="Joao Pedro Dos Santos Dias" userId="1167659a-3b33-4af0-93d5-a192a1f37e17" providerId="ADAL" clId="{EFD124AE-6B97-451E-81A3-E8390C022B5E}" dt="2024-10-22T12:50:36.758" v="14" actId="1076"/>
          <ac:spMkLst>
            <pc:docMk/>
            <pc:sldMk cId="2813858330" sldId="296"/>
            <ac:spMk id="23" creationId="{68FC075B-9E9A-4729-8FCB-9B77401B32ED}"/>
          </ac:spMkLst>
        </pc:spChg>
        <pc:spChg chg="add mod">
          <ac:chgData name="Joao Pedro Dos Santos Dias" userId="1167659a-3b33-4af0-93d5-a192a1f37e17" providerId="ADAL" clId="{EFD124AE-6B97-451E-81A3-E8390C022B5E}" dt="2024-10-22T12:50:36.758" v="14" actId="1076"/>
          <ac:spMkLst>
            <pc:docMk/>
            <pc:sldMk cId="2813858330" sldId="296"/>
            <ac:spMk id="24" creationId="{05DD5260-F019-469B-81D2-32209310E2A6}"/>
          </ac:spMkLst>
        </pc:spChg>
        <pc:spChg chg="add mod">
          <ac:chgData name="Joao Pedro Dos Santos Dias" userId="1167659a-3b33-4af0-93d5-a192a1f37e17" providerId="ADAL" clId="{EFD124AE-6B97-451E-81A3-E8390C022B5E}" dt="2024-10-22T12:50:36.758" v="14" actId="1076"/>
          <ac:spMkLst>
            <pc:docMk/>
            <pc:sldMk cId="2813858330" sldId="296"/>
            <ac:spMk id="25" creationId="{192357CC-135C-4FD3-ABAF-28CE01932F6E}"/>
          </ac:spMkLst>
        </pc:spChg>
        <pc:spChg chg="add mod">
          <ac:chgData name="Joao Pedro Dos Santos Dias" userId="1167659a-3b33-4af0-93d5-a192a1f37e17" providerId="ADAL" clId="{EFD124AE-6B97-451E-81A3-E8390C022B5E}" dt="2024-10-22T12:50:36.758" v="14" actId="1076"/>
          <ac:spMkLst>
            <pc:docMk/>
            <pc:sldMk cId="2813858330" sldId="296"/>
            <ac:spMk id="26" creationId="{4D633D7B-8A3D-4CD8-920A-964407752781}"/>
          </ac:spMkLst>
        </pc:spChg>
        <pc:spChg chg="add mod">
          <ac:chgData name="Joao Pedro Dos Santos Dias" userId="1167659a-3b33-4af0-93d5-a192a1f37e17" providerId="ADAL" clId="{EFD124AE-6B97-451E-81A3-E8390C022B5E}" dt="2024-10-22T12:50:36.758" v="14" actId="1076"/>
          <ac:spMkLst>
            <pc:docMk/>
            <pc:sldMk cId="2813858330" sldId="296"/>
            <ac:spMk id="27" creationId="{B57AE55D-C36B-4CFD-AC75-A748D6ED1C96}"/>
          </ac:spMkLst>
        </pc:spChg>
        <pc:spChg chg="add mod">
          <ac:chgData name="Joao Pedro Dos Santos Dias" userId="1167659a-3b33-4af0-93d5-a192a1f37e17" providerId="ADAL" clId="{EFD124AE-6B97-451E-81A3-E8390C022B5E}" dt="2024-10-22T12:50:36.758" v="14" actId="1076"/>
          <ac:spMkLst>
            <pc:docMk/>
            <pc:sldMk cId="2813858330" sldId="296"/>
            <ac:spMk id="28" creationId="{47EED8A1-0821-444F-B006-398D532E5E6B}"/>
          </ac:spMkLst>
        </pc:spChg>
        <pc:spChg chg="add mod">
          <ac:chgData name="Joao Pedro Dos Santos Dias" userId="1167659a-3b33-4af0-93d5-a192a1f37e17" providerId="ADAL" clId="{EFD124AE-6B97-451E-81A3-E8390C022B5E}" dt="2024-10-22T12:50:36.758" v="14" actId="1076"/>
          <ac:spMkLst>
            <pc:docMk/>
            <pc:sldMk cId="2813858330" sldId="296"/>
            <ac:spMk id="29" creationId="{6D25758F-0658-4578-85B3-D836D8C17858}"/>
          </ac:spMkLst>
        </pc:spChg>
        <pc:spChg chg="add mod">
          <ac:chgData name="Joao Pedro Dos Santos Dias" userId="1167659a-3b33-4af0-93d5-a192a1f37e17" providerId="ADAL" clId="{EFD124AE-6B97-451E-81A3-E8390C022B5E}" dt="2024-10-22T12:50:36.758" v="14" actId="1076"/>
          <ac:spMkLst>
            <pc:docMk/>
            <pc:sldMk cId="2813858330" sldId="296"/>
            <ac:spMk id="30" creationId="{C6359030-8538-49DE-AA60-3E65E062C436}"/>
          </ac:spMkLst>
        </pc:spChg>
        <pc:spChg chg="add mod">
          <ac:chgData name="Joao Pedro Dos Santos Dias" userId="1167659a-3b33-4af0-93d5-a192a1f37e17" providerId="ADAL" clId="{EFD124AE-6B97-451E-81A3-E8390C022B5E}" dt="2024-10-22T12:50:36.758" v="14" actId="1076"/>
          <ac:spMkLst>
            <pc:docMk/>
            <pc:sldMk cId="2813858330" sldId="296"/>
            <ac:spMk id="31" creationId="{6B5C09F2-C1E9-49DF-9F25-5BA4D7D4AAE4}"/>
          </ac:spMkLst>
        </pc:spChg>
        <pc:spChg chg="add mod">
          <ac:chgData name="Joao Pedro Dos Santos Dias" userId="1167659a-3b33-4af0-93d5-a192a1f37e17" providerId="ADAL" clId="{EFD124AE-6B97-451E-81A3-E8390C022B5E}" dt="2024-10-22T12:50:36.758" v="14" actId="1076"/>
          <ac:spMkLst>
            <pc:docMk/>
            <pc:sldMk cId="2813858330" sldId="296"/>
            <ac:spMk id="32" creationId="{DCC127B3-112B-4989-86BB-F0E152AC304D}"/>
          </ac:spMkLst>
        </pc:spChg>
        <pc:spChg chg="add mod">
          <ac:chgData name="Joao Pedro Dos Santos Dias" userId="1167659a-3b33-4af0-93d5-a192a1f37e17" providerId="ADAL" clId="{EFD124AE-6B97-451E-81A3-E8390C022B5E}" dt="2024-10-22T12:50:36.758" v="14" actId="1076"/>
          <ac:spMkLst>
            <pc:docMk/>
            <pc:sldMk cId="2813858330" sldId="296"/>
            <ac:spMk id="33" creationId="{038476A4-32E1-45F1-A1A8-38467A4D8741}"/>
          </ac:spMkLst>
        </pc:spChg>
        <pc:spChg chg="add mod">
          <ac:chgData name="Joao Pedro Dos Santos Dias" userId="1167659a-3b33-4af0-93d5-a192a1f37e17" providerId="ADAL" clId="{EFD124AE-6B97-451E-81A3-E8390C022B5E}" dt="2024-10-22T12:50:36.758" v="14" actId="1076"/>
          <ac:spMkLst>
            <pc:docMk/>
            <pc:sldMk cId="2813858330" sldId="296"/>
            <ac:spMk id="34" creationId="{A7CB1011-18E0-4578-917A-729B4A61D60D}"/>
          </ac:spMkLst>
        </pc:spChg>
        <pc:spChg chg="add mod">
          <ac:chgData name="Joao Pedro Dos Santos Dias" userId="1167659a-3b33-4af0-93d5-a192a1f37e17" providerId="ADAL" clId="{EFD124AE-6B97-451E-81A3-E8390C022B5E}" dt="2024-10-22T12:50:36.758" v="14" actId="1076"/>
          <ac:spMkLst>
            <pc:docMk/>
            <pc:sldMk cId="2813858330" sldId="296"/>
            <ac:spMk id="35" creationId="{6F489368-713C-4823-AF39-7ADBA01F44A7}"/>
          </ac:spMkLst>
        </pc:spChg>
        <pc:spChg chg="add mod">
          <ac:chgData name="Joao Pedro Dos Santos Dias" userId="1167659a-3b33-4af0-93d5-a192a1f37e17" providerId="ADAL" clId="{EFD124AE-6B97-451E-81A3-E8390C022B5E}" dt="2024-10-22T12:50:36.758" v="14" actId="1076"/>
          <ac:spMkLst>
            <pc:docMk/>
            <pc:sldMk cId="2813858330" sldId="296"/>
            <ac:spMk id="36" creationId="{9074EA67-E287-424C-822B-0227B047110B}"/>
          </ac:spMkLst>
        </pc:spChg>
        <pc:spChg chg="add mod">
          <ac:chgData name="Joao Pedro Dos Santos Dias" userId="1167659a-3b33-4af0-93d5-a192a1f37e17" providerId="ADAL" clId="{EFD124AE-6B97-451E-81A3-E8390C022B5E}" dt="2024-10-22T12:50:36.758" v="14" actId="1076"/>
          <ac:spMkLst>
            <pc:docMk/>
            <pc:sldMk cId="2813858330" sldId="296"/>
            <ac:spMk id="37" creationId="{2F31021C-53A8-4BC9-A113-54654386DFB7}"/>
          </ac:spMkLst>
        </pc:spChg>
        <pc:spChg chg="add mod">
          <ac:chgData name="Joao Pedro Dos Santos Dias" userId="1167659a-3b33-4af0-93d5-a192a1f37e17" providerId="ADAL" clId="{EFD124AE-6B97-451E-81A3-E8390C022B5E}" dt="2024-10-22T12:50:36.758" v="14" actId="1076"/>
          <ac:spMkLst>
            <pc:docMk/>
            <pc:sldMk cId="2813858330" sldId="296"/>
            <ac:spMk id="38" creationId="{A5387370-DEE7-43D6-90A6-BFD247A5B80E}"/>
          </ac:spMkLst>
        </pc:spChg>
        <pc:spChg chg="add mod">
          <ac:chgData name="Joao Pedro Dos Santos Dias" userId="1167659a-3b33-4af0-93d5-a192a1f37e17" providerId="ADAL" clId="{EFD124AE-6B97-451E-81A3-E8390C022B5E}" dt="2024-10-22T12:50:36.758" v="14" actId="1076"/>
          <ac:spMkLst>
            <pc:docMk/>
            <pc:sldMk cId="2813858330" sldId="296"/>
            <ac:spMk id="39" creationId="{06323E0F-4D4A-49DE-AB3A-81CAE7F570D2}"/>
          </ac:spMkLst>
        </pc:spChg>
        <pc:spChg chg="add mod">
          <ac:chgData name="Joao Pedro Dos Santos Dias" userId="1167659a-3b33-4af0-93d5-a192a1f37e17" providerId="ADAL" clId="{EFD124AE-6B97-451E-81A3-E8390C022B5E}" dt="2024-10-22T12:50:36.758" v="14" actId="1076"/>
          <ac:spMkLst>
            <pc:docMk/>
            <pc:sldMk cId="2813858330" sldId="296"/>
            <ac:spMk id="40" creationId="{3ED40D4E-59C5-4BCF-AF1B-FE2E9A5B33F9}"/>
          </ac:spMkLst>
        </pc:spChg>
        <pc:spChg chg="add mod">
          <ac:chgData name="Joao Pedro Dos Santos Dias" userId="1167659a-3b33-4af0-93d5-a192a1f37e17" providerId="ADAL" clId="{EFD124AE-6B97-451E-81A3-E8390C022B5E}" dt="2024-10-22T12:50:36.758" v="14" actId="1076"/>
          <ac:spMkLst>
            <pc:docMk/>
            <pc:sldMk cId="2813858330" sldId="296"/>
            <ac:spMk id="41" creationId="{EDFDF310-D9CC-433A-91BD-CE35A7D71A0E}"/>
          </ac:spMkLst>
        </pc:spChg>
        <pc:spChg chg="add mod">
          <ac:chgData name="Joao Pedro Dos Santos Dias" userId="1167659a-3b33-4af0-93d5-a192a1f37e17" providerId="ADAL" clId="{EFD124AE-6B97-451E-81A3-E8390C022B5E}" dt="2024-10-22T12:50:36.758" v="14" actId="1076"/>
          <ac:spMkLst>
            <pc:docMk/>
            <pc:sldMk cId="2813858330" sldId="296"/>
            <ac:spMk id="42" creationId="{34E92338-0DB8-4FED-8123-DC6505A3A92E}"/>
          </ac:spMkLst>
        </pc:spChg>
        <pc:spChg chg="add mod">
          <ac:chgData name="Joao Pedro Dos Santos Dias" userId="1167659a-3b33-4af0-93d5-a192a1f37e17" providerId="ADAL" clId="{EFD124AE-6B97-451E-81A3-E8390C022B5E}" dt="2024-10-23T13:05:38.460" v="286" actId="1076"/>
          <ac:spMkLst>
            <pc:docMk/>
            <pc:sldMk cId="2813858330" sldId="296"/>
            <ac:spMk id="43" creationId="{89422F1B-31D6-47DD-AAB7-F7F581DC831E}"/>
          </ac:spMkLst>
        </pc:spChg>
        <pc:spChg chg="add mod">
          <ac:chgData name="Joao Pedro Dos Santos Dias" userId="1167659a-3b33-4af0-93d5-a192a1f37e17" providerId="ADAL" clId="{EFD124AE-6B97-451E-81A3-E8390C022B5E}" dt="2024-10-22T12:50:36.758" v="14" actId="1076"/>
          <ac:spMkLst>
            <pc:docMk/>
            <pc:sldMk cId="2813858330" sldId="296"/>
            <ac:spMk id="44" creationId="{9007043C-A3F4-42EA-A2DF-E050EDAEC3BC}"/>
          </ac:spMkLst>
        </pc:spChg>
        <pc:spChg chg="add mod">
          <ac:chgData name="Joao Pedro Dos Santos Dias" userId="1167659a-3b33-4af0-93d5-a192a1f37e17" providerId="ADAL" clId="{EFD124AE-6B97-451E-81A3-E8390C022B5E}" dt="2024-10-23T13:05:47.726" v="288" actId="14100"/>
          <ac:spMkLst>
            <pc:docMk/>
            <pc:sldMk cId="2813858330" sldId="296"/>
            <ac:spMk id="45" creationId="{93E8A4BF-2C0E-4FCA-91F4-9AF36739C8EE}"/>
          </ac:spMkLst>
        </pc:spChg>
        <pc:spChg chg="add mod">
          <ac:chgData name="Joao Pedro Dos Santos Dias" userId="1167659a-3b33-4af0-93d5-a192a1f37e17" providerId="ADAL" clId="{EFD124AE-6B97-451E-81A3-E8390C022B5E}" dt="2024-10-22T12:48:47.349" v="8"/>
          <ac:spMkLst>
            <pc:docMk/>
            <pc:sldMk cId="2813858330" sldId="296"/>
            <ac:spMk id="46" creationId="{4EC4A9F0-60C3-48E7-9884-D275919A4A62}"/>
          </ac:spMkLst>
        </pc:spChg>
        <pc:spChg chg="add mod">
          <ac:chgData name="Joao Pedro Dos Santos Dias" userId="1167659a-3b33-4af0-93d5-a192a1f37e17" providerId="ADAL" clId="{EFD124AE-6B97-451E-81A3-E8390C022B5E}" dt="2024-10-22T12:50:36.758" v="14" actId="1076"/>
          <ac:spMkLst>
            <pc:docMk/>
            <pc:sldMk cId="2813858330" sldId="296"/>
            <ac:spMk id="47" creationId="{DA3EEA34-2A2F-409B-9F64-73A291243AD5}"/>
          </ac:spMkLst>
        </pc:spChg>
        <pc:spChg chg="mod">
          <ac:chgData name="Joao Pedro Dos Santos Dias" userId="1167659a-3b33-4af0-93d5-a192a1f37e17" providerId="ADAL" clId="{EFD124AE-6B97-451E-81A3-E8390C022B5E}" dt="2024-10-22T12:48:47.349" v="8"/>
          <ac:spMkLst>
            <pc:docMk/>
            <pc:sldMk cId="2813858330" sldId="296"/>
            <ac:spMk id="49" creationId="{6E0FA300-50BD-4036-A34B-813657C95CB6}"/>
          </ac:spMkLst>
        </pc:spChg>
        <pc:spChg chg="mod">
          <ac:chgData name="Joao Pedro Dos Santos Dias" userId="1167659a-3b33-4af0-93d5-a192a1f37e17" providerId="ADAL" clId="{EFD124AE-6B97-451E-81A3-E8390C022B5E}" dt="2024-10-22T12:48:47.349" v="8"/>
          <ac:spMkLst>
            <pc:docMk/>
            <pc:sldMk cId="2813858330" sldId="296"/>
            <ac:spMk id="50" creationId="{2ECA9E91-79F7-48BB-90A3-BFF6977FBBA9}"/>
          </ac:spMkLst>
        </pc:spChg>
        <pc:spChg chg="mod">
          <ac:chgData name="Joao Pedro Dos Santos Dias" userId="1167659a-3b33-4af0-93d5-a192a1f37e17" providerId="ADAL" clId="{EFD124AE-6B97-451E-81A3-E8390C022B5E}" dt="2024-10-22T12:48:47.349" v="8"/>
          <ac:spMkLst>
            <pc:docMk/>
            <pc:sldMk cId="2813858330" sldId="296"/>
            <ac:spMk id="51" creationId="{DC812280-828C-4DE7-A0B3-60C009294113}"/>
          </ac:spMkLst>
        </pc:spChg>
        <pc:spChg chg="mod">
          <ac:chgData name="Joao Pedro Dos Santos Dias" userId="1167659a-3b33-4af0-93d5-a192a1f37e17" providerId="ADAL" clId="{EFD124AE-6B97-451E-81A3-E8390C022B5E}" dt="2024-10-22T12:48:47.349" v="8"/>
          <ac:spMkLst>
            <pc:docMk/>
            <pc:sldMk cId="2813858330" sldId="296"/>
            <ac:spMk id="53" creationId="{CC3D3424-CBAF-4A4F-BCE7-513D8DD53C88}"/>
          </ac:spMkLst>
        </pc:spChg>
        <pc:spChg chg="mod">
          <ac:chgData name="Joao Pedro Dos Santos Dias" userId="1167659a-3b33-4af0-93d5-a192a1f37e17" providerId="ADAL" clId="{EFD124AE-6B97-451E-81A3-E8390C022B5E}" dt="2024-10-22T12:48:47.349" v="8"/>
          <ac:spMkLst>
            <pc:docMk/>
            <pc:sldMk cId="2813858330" sldId="296"/>
            <ac:spMk id="54" creationId="{E67A06E2-4ADE-4E55-BAB6-69D49017598B}"/>
          </ac:spMkLst>
        </pc:spChg>
        <pc:spChg chg="mod">
          <ac:chgData name="Joao Pedro Dos Santos Dias" userId="1167659a-3b33-4af0-93d5-a192a1f37e17" providerId="ADAL" clId="{EFD124AE-6B97-451E-81A3-E8390C022B5E}" dt="2024-10-22T12:48:47.349" v="8"/>
          <ac:spMkLst>
            <pc:docMk/>
            <pc:sldMk cId="2813858330" sldId="296"/>
            <ac:spMk id="55" creationId="{7C4B3CE8-25FC-4514-8B8D-1CBC2110C5F0}"/>
          </ac:spMkLst>
        </pc:spChg>
        <pc:spChg chg="add mod">
          <ac:chgData name="Joao Pedro Dos Santos Dias" userId="1167659a-3b33-4af0-93d5-a192a1f37e17" providerId="ADAL" clId="{EFD124AE-6B97-451E-81A3-E8390C022B5E}" dt="2024-10-22T12:48:47.349" v="8"/>
          <ac:spMkLst>
            <pc:docMk/>
            <pc:sldMk cId="2813858330" sldId="296"/>
            <ac:spMk id="57" creationId="{41FA9403-C32F-4C0F-9B30-18E4D20B7A4D}"/>
          </ac:spMkLst>
        </pc:spChg>
        <pc:grpChg chg="add mod">
          <ac:chgData name="Joao Pedro Dos Santos Dias" userId="1167659a-3b33-4af0-93d5-a192a1f37e17" providerId="ADAL" clId="{EFD124AE-6B97-451E-81A3-E8390C022B5E}" dt="2024-10-22T12:48:47.349" v="8"/>
          <ac:grpSpMkLst>
            <pc:docMk/>
            <pc:sldMk cId="2813858330" sldId="296"/>
            <ac:grpSpMk id="3" creationId="{625BBBBC-8600-47CD-BFE9-EF29B86ED9BC}"/>
          </ac:grpSpMkLst>
        </pc:grpChg>
        <pc:grpChg chg="add mod">
          <ac:chgData name="Joao Pedro Dos Santos Dias" userId="1167659a-3b33-4af0-93d5-a192a1f37e17" providerId="ADAL" clId="{EFD124AE-6B97-451E-81A3-E8390C022B5E}" dt="2024-10-22T12:48:47.349" v="8"/>
          <ac:grpSpMkLst>
            <pc:docMk/>
            <pc:sldMk cId="2813858330" sldId="296"/>
            <ac:grpSpMk id="48" creationId="{D6C2DE23-3E17-444D-89FA-494D8F273377}"/>
          </ac:grpSpMkLst>
        </pc:grpChg>
        <pc:grpChg chg="add mod">
          <ac:chgData name="Joao Pedro Dos Santos Dias" userId="1167659a-3b33-4af0-93d5-a192a1f37e17" providerId="ADAL" clId="{EFD124AE-6B97-451E-81A3-E8390C022B5E}" dt="2024-10-22T12:48:47.349" v="8"/>
          <ac:grpSpMkLst>
            <pc:docMk/>
            <pc:sldMk cId="2813858330" sldId="296"/>
            <ac:grpSpMk id="52" creationId="{8C87B7FB-E7C8-41E0-B354-66F1076A2461}"/>
          </ac:grpSpMkLst>
        </pc:grpChg>
        <pc:graphicFrameChg chg="add mod">
          <ac:chgData name="Joao Pedro Dos Santos Dias" userId="1167659a-3b33-4af0-93d5-a192a1f37e17" providerId="ADAL" clId="{EFD124AE-6B97-451E-81A3-E8390C022B5E}" dt="2024-10-22T12:50:36.758" v="14" actId="1076"/>
          <ac:graphicFrameMkLst>
            <pc:docMk/>
            <pc:sldMk cId="2813858330" sldId="296"/>
            <ac:graphicFrameMk id="7" creationId="{58CAB252-2359-4CC9-9F23-FFD6AB62FB7C}"/>
          </ac:graphicFrameMkLst>
        </pc:graphicFrameChg>
        <pc:picChg chg="add del mod">
          <ac:chgData name="Joao Pedro Dos Santos Dias" userId="1167659a-3b33-4af0-93d5-a192a1f37e17" providerId="ADAL" clId="{EFD124AE-6B97-451E-81A3-E8390C022B5E}" dt="2024-10-22T13:02:45.066" v="113" actId="478"/>
          <ac:picMkLst>
            <pc:docMk/>
            <pc:sldMk cId="2813858330" sldId="296"/>
            <ac:picMk id="56" creationId="{0653B0EB-3A30-4529-8725-4B9E17AF92E7}"/>
          </ac:picMkLst>
        </pc:picChg>
        <pc:cxnChg chg="add mod">
          <ac:chgData name="Joao Pedro Dos Santos Dias" userId="1167659a-3b33-4af0-93d5-a192a1f37e17" providerId="ADAL" clId="{EFD124AE-6B97-451E-81A3-E8390C022B5E}" dt="2024-10-22T12:50:36.758" v="14" actId="1076"/>
          <ac:cxnSpMkLst>
            <pc:docMk/>
            <pc:sldMk cId="2813858330" sldId="296"/>
            <ac:cxnSpMk id="58" creationId="{A37050A2-03DD-4A80-8191-E2DC02CCB923}"/>
          </ac:cxnSpMkLst>
        </pc:cxnChg>
      </pc:sldChg>
      <pc:sldChg chg="addSp modSp add mod">
        <pc:chgData name="Joao Pedro Dos Santos Dias" userId="1167659a-3b33-4af0-93d5-a192a1f37e17" providerId="ADAL" clId="{EFD124AE-6B97-451E-81A3-E8390C022B5E}" dt="2024-10-22T12:54:25.765" v="90" actId="1076"/>
        <pc:sldMkLst>
          <pc:docMk/>
          <pc:sldMk cId="1455570941" sldId="297"/>
        </pc:sldMkLst>
        <pc:spChg chg="add mod">
          <ac:chgData name="Joao Pedro Dos Santos Dias" userId="1167659a-3b33-4af0-93d5-a192a1f37e17" providerId="ADAL" clId="{EFD124AE-6B97-451E-81A3-E8390C022B5E}" dt="2024-10-22T12:54:11.585" v="86" actId="2085"/>
          <ac:spMkLst>
            <pc:docMk/>
            <pc:sldMk cId="1455570941" sldId="297"/>
            <ac:spMk id="2" creationId="{C6F81F7C-9DB9-4FBB-B6D4-47006A50CFE3}"/>
          </ac:spMkLst>
        </pc:spChg>
        <pc:spChg chg="add mod">
          <ac:chgData name="Joao Pedro Dos Santos Dias" userId="1167659a-3b33-4af0-93d5-a192a1f37e17" providerId="ADAL" clId="{EFD124AE-6B97-451E-81A3-E8390C022B5E}" dt="2024-10-22T12:53:36.731" v="82" actId="1076"/>
          <ac:spMkLst>
            <pc:docMk/>
            <pc:sldMk cId="1455570941" sldId="297"/>
            <ac:spMk id="3" creationId="{AA28C0F9-8730-44D3-9FA1-3B4B47489EF9}"/>
          </ac:spMkLst>
        </pc:spChg>
        <pc:spChg chg="add mod">
          <ac:chgData name="Joao Pedro Dos Santos Dias" userId="1167659a-3b33-4af0-93d5-a192a1f37e17" providerId="ADAL" clId="{EFD124AE-6B97-451E-81A3-E8390C022B5E}" dt="2024-10-22T12:53:36.731" v="82" actId="1076"/>
          <ac:spMkLst>
            <pc:docMk/>
            <pc:sldMk cId="1455570941" sldId="297"/>
            <ac:spMk id="4" creationId="{6AAA1211-1AA9-4206-9F2D-BC529809401D}"/>
          </ac:spMkLst>
        </pc:spChg>
        <pc:spChg chg="add mod">
          <ac:chgData name="Joao Pedro Dos Santos Dias" userId="1167659a-3b33-4af0-93d5-a192a1f37e17" providerId="ADAL" clId="{EFD124AE-6B97-451E-81A3-E8390C022B5E}" dt="2024-10-22T12:54:25.765" v="90" actId="1076"/>
          <ac:spMkLst>
            <pc:docMk/>
            <pc:sldMk cId="1455570941" sldId="297"/>
            <ac:spMk id="8" creationId="{A6DE767B-9110-4714-9F13-8B9872CD9D71}"/>
          </ac:spMkLst>
        </pc:spChg>
        <pc:graphicFrameChg chg="add mod">
          <ac:chgData name="Joao Pedro Dos Santos Dias" userId="1167659a-3b33-4af0-93d5-a192a1f37e17" providerId="ADAL" clId="{EFD124AE-6B97-451E-81A3-E8390C022B5E}" dt="2024-10-22T12:53:36.731" v="82" actId="1076"/>
          <ac:graphicFrameMkLst>
            <pc:docMk/>
            <pc:sldMk cId="1455570941" sldId="297"/>
            <ac:graphicFrameMk id="5" creationId="{A2A6344B-9338-4DE9-808B-86A893A2712F}"/>
          </ac:graphicFrameMkLst>
        </pc:graphicFrameChg>
        <pc:graphicFrameChg chg="add mod">
          <ac:chgData name="Joao Pedro Dos Santos Dias" userId="1167659a-3b33-4af0-93d5-a192a1f37e17" providerId="ADAL" clId="{EFD124AE-6B97-451E-81A3-E8390C022B5E}" dt="2024-10-22T12:53:36.731" v="82" actId="1076"/>
          <ac:graphicFrameMkLst>
            <pc:docMk/>
            <pc:sldMk cId="1455570941" sldId="297"/>
            <ac:graphicFrameMk id="6" creationId="{CBC71FAA-9616-44A9-9861-1FE6F9BEB3F8}"/>
          </ac:graphicFrameMkLst>
        </pc:graphicFrameChg>
      </pc:sldChg>
      <pc:sldChg chg="addSp delSp modSp add mod">
        <pc:chgData name="Joao Pedro Dos Santos Dias" userId="1167659a-3b33-4af0-93d5-a192a1f37e17" providerId="ADAL" clId="{EFD124AE-6B97-451E-81A3-E8390C022B5E}" dt="2024-10-23T12:35:34.738" v="255"/>
        <pc:sldMkLst>
          <pc:docMk/>
          <pc:sldMk cId="3391623068" sldId="298"/>
        </pc:sldMkLst>
        <pc:spChg chg="add del mod">
          <ac:chgData name="Joao Pedro Dos Santos Dias" userId="1167659a-3b33-4af0-93d5-a192a1f37e17" providerId="ADAL" clId="{EFD124AE-6B97-451E-81A3-E8390C022B5E}" dt="2024-10-22T12:56:42.231" v="92"/>
          <ac:spMkLst>
            <pc:docMk/>
            <pc:sldMk cId="3391623068" sldId="298"/>
            <ac:spMk id="4" creationId="{0CD414E0-BDAA-41D3-830D-387E4B7BBE02}"/>
          </ac:spMkLst>
        </pc:spChg>
        <pc:spChg chg="add del mod">
          <ac:chgData name="Joao Pedro Dos Santos Dias" userId="1167659a-3b33-4af0-93d5-a192a1f37e17" providerId="ADAL" clId="{EFD124AE-6B97-451E-81A3-E8390C022B5E}" dt="2024-10-22T12:56:42.231" v="92"/>
          <ac:spMkLst>
            <pc:docMk/>
            <pc:sldMk cId="3391623068" sldId="298"/>
            <ac:spMk id="5" creationId="{0D3685EB-EEED-4AC3-83A4-7AEFC3D75ADF}"/>
          </ac:spMkLst>
        </pc:spChg>
        <pc:spChg chg="add del mod">
          <ac:chgData name="Joao Pedro Dos Santos Dias" userId="1167659a-3b33-4af0-93d5-a192a1f37e17" providerId="ADAL" clId="{EFD124AE-6B97-451E-81A3-E8390C022B5E}" dt="2024-10-22T12:56:42.231" v="92"/>
          <ac:spMkLst>
            <pc:docMk/>
            <pc:sldMk cId="3391623068" sldId="298"/>
            <ac:spMk id="6" creationId="{61BFC3F9-A98F-416A-BD18-FBF87F764BD7}"/>
          </ac:spMkLst>
        </pc:spChg>
        <pc:spChg chg="add del mod">
          <ac:chgData name="Joao Pedro Dos Santos Dias" userId="1167659a-3b33-4af0-93d5-a192a1f37e17" providerId="ADAL" clId="{EFD124AE-6B97-451E-81A3-E8390C022B5E}" dt="2024-10-23T12:35:34.738" v="255"/>
          <ac:spMkLst>
            <pc:docMk/>
            <pc:sldMk cId="3391623068" sldId="298"/>
            <ac:spMk id="8" creationId="{0E16EAE5-FA56-4A60-88EB-6618D286DED7}"/>
          </ac:spMkLst>
        </pc:spChg>
        <pc:spChg chg="add del mod">
          <ac:chgData name="Joao Pedro Dos Santos Dias" userId="1167659a-3b33-4af0-93d5-a192a1f37e17" providerId="ADAL" clId="{EFD124AE-6B97-451E-81A3-E8390C022B5E}" dt="2024-10-22T12:56:53.349" v="94"/>
          <ac:spMkLst>
            <pc:docMk/>
            <pc:sldMk cId="3391623068" sldId="298"/>
            <ac:spMk id="9" creationId="{54C83482-89AE-48E1-B1B9-7F216CDDAC00}"/>
          </ac:spMkLst>
        </pc:spChg>
        <pc:spChg chg="add del mod">
          <ac:chgData name="Joao Pedro Dos Santos Dias" userId="1167659a-3b33-4af0-93d5-a192a1f37e17" providerId="ADAL" clId="{EFD124AE-6B97-451E-81A3-E8390C022B5E}" dt="2024-10-23T12:35:34.738" v="255"/>
          <ac:spMkLst>
            <pc:docMk/>
            <pc:sldMk cId="3391623068" sldId="298"/>
            <ac:spMk id="9" creationId="{9E8D31B0-D423-4914-AD92-8127835A8E34}"/>
          </ac:spMkLst>
        </pc:spChg>
        <pc:spChg chg="add del mod">
          <ac:chgData name="Joao Pedro Dos Santos Dias" userId="1167659a-3b33-4af0-93d5-a192a1f37e17" providerId="ADAL" clId="{EFD124AE-6B97-451E-81A3-E8390C022B5E}" dt="2024-10-23T12:35:34.738" v="255"/>
          <ac:spMkLst>
            <pc:docMk/>
            <pc:sldMk cId="3391623068" sldId="298"/>
            <ac:spMk id="10" creationId="{55C83C3C-D342-43B2-85C7-6D6240E1B7FE}"/>
          </ac:spMkLst>
        </pc:spChg>
        <pc:spChg chg="add del mod">
          <ac:chgData name="Joao Pedro Dos Santos Dias" userId="1167659a-3b33-4af0-93d5-a192a1f37e17" providerId="ADAL" clId="{EFD124AE-6B97-451E-81A3-E8390C022B5E}" dt="2024-10-22T12:56:53.349" v="94"/>
          <ac:spMkLst>
            <pc:docMk/>
            <pc:sldMk cId="3391623068" sldId="298"/>
            <ac:spMk id="10" creationId="{9BB74451-371F-420E-B148-8FCEDEF17E41}"/>
          </ac:spMkLst>
        </pc:spChg>
        <pc:spChg chg="add del mod">
          <ac:chgData name="Joao Pedro Dos Santos Dias" userId="1167659a-3b33-4af0-93d5-a192a1f37e17" providerId="ADAL" clId="{EFD124AE-6B97-451E-81A3-E8390C022B5E}" dt="2024-10-22T12:56:53.349" v="94"/>
          <ac:spMkLst>
            <pc:docMk/>
            <pc:sldMk cId="3391623068" sldId="298"/>
            <ac:spMk id="11" creationId="{373DA0B3-D0D1-4726-8678-1F4E57738EE5}"/>
          </ac:spMkLst>
        </pc:spChg>
        <pc:spChg chg="add mod">
          <ac:chgData name="Joao Pedro Dos Santos Dias" userId="1167659a-3b33-4af0-93d5-a192a1f37e17" providerId="ADAL" clId="{EFD124AE-6B97-451E-81A3-E8390C022B5E}" dt="2024-10-22T12:56:53.763" v="95"/>
          <ac:spMkLst>
            <pc:docMk/>
            <pc:sldMk cId="3391623068" sldId="298"/>
            <ac:spMk id="14" creationId="{AAD03A57-DB6D-40BC-A77F-2E0A1528153C}"/>
          </ac:spMkLst>
        </pc:spChg>
        <pc:spChg chg="add mod">
          <ac:chgData name="Joao Pedro Dos Santos Dias" userId="1167659a-3b33-4af0-93d5-a192a1f37e17" providerId="ADAL" clId="{EFD124AE-6B97-451E-81A3-E8390C022B5E}" dt="2024-10-22T12:56:53.763" v="95"/>
          <ac:spMkLst>
            <pc:docMk/>
            <pc:sldMk cId="3391623068" sldId="298"/>
            <ac:spMk id="15" creationId="{FAC93D96-CFC1-4D69-9752-043AE9893899}"/>
          </ac:spMkLst>
        </pc:spChg>
        <pc:spChg chg="add mod">
          <ac:chgData name="Joao Pedro Dos Santos Dias" userId="1167659a-3b33-4af0-93d5-a192a1f37e17" providerId="ADAL" clId="{EFD124AE-6B97-451E-81A3-E8390C022B5E}" dt="2024-10-22T12:56:53.763" v="95"/>
          <ac:spMkLst>
            <pc:docMk/>
            <pc:sldMk cId="3391623068" sldId="298"/>
            <ac:spMk id="16" creationId="{65F50CFA-F1F7-4D43-9553-63D3FE2826A4}"/>
          </ac:spMkLst>
        </pc:spChg>
        <pc:graphicFrameChg chg="add del mod">
          <ac:chgData name="Joao Pedro Dos Santos Dias" userId="1167659a-3b33-4af0-93d5-a192a1f37e17" providerId="ADAL" clId="{EFD124AE-6B97-451E-81A3-E8390C022B5E}" dt="2024-10-22T12:56:42.231" v="92"/>
          <ac:graphicFrameMkLst>
            <pc:docMk/>
            <pc:sldMk cId="3391623068" sldId="298"/>
            <ac:graphicFrameMk id="3" creationId="{1C632AD9-CACD-4CFF-8213-3E074996723D}"/>
          </ac:graphicFrameMkLst>
        </pc:graphicFrameChg>
        <pc:graphicFrameChg chg="add del mod">
          <ac:chgData name="Joao Pedro Dos Santos Dias" userId="1167659a-3b33-4af0-93d5-a192a1f37e17" providerId="ADAL" clId="{EFD124AE-6B97-451E-81A3-E8390C022B5E}" dt="2024-10-22T12:56:53.349" v="94"/>
          <ac:graphicFrameMkLst>
            <pc:docMk/>
            <pc:sldMk cId="3391623068" sldId="298"/>
            <ac:graphicFrameMk id="8" creationId="{39351412-3129-43FC-BF99-CE4B74D5FE65}"/>
          </ac:graphicFrameMkLst>
        </pc:graphicFrameChg>
        <pc:graphicFrameChg chg="add del mod">
          <ac:chgData name="Joao Pedro Dos Santos Dias" userId="1167659a-3b33-4af0-93d5-a192a1f37e17" providerId="ADAL" clId="{EFD124AE-6B97-451E-81A3-E8390C022B5E}" dt="2024-10-23T12:35:34.738" v="255"/>
          <ac:graphicFrameMkLst>
            <pc:docMk/>
            <pc:sldMk cId="3391623068" sldId="298"/>
            <ac:graphicFrameMk id="11" creationId="{AA91C916-6B8B-4C70-9154-5CE35F6A3EAA}"/>
          </ac:graphicFrameMkLst>
        </pc:graphicFrameChg>
        <pc:graphicFrameChg chg="add del mod">
          <ac:chgData name="Joao Pedro Dos Santos Dias" userId="1167659a-3b33-4af0-93d5-a192a1f37e17" providerId="ADAL" clId="{EFD124AE-6B97-451E-81A3-E8390C022B5E}" dt="2024-10-23T12:35:34.738" v="255"/>
          <ac:graphicFrameMkLst>
            <pc:docMk/>
            <pc:sldMk cId="3391623068" sldId="298"/>
            <ac:graphicFrameMk id="12" creationId="{58E6F9F4-26F3-4EAC-96FB-B6CF12F3586C}"/>
          </ac:graphicFrameMkLst>
        </pc:graphicFrameChg>
        <pc:graphicFrameChg chg="add mod modGraphic">
          <ac:chgData name="Joao Pedro Dos Santos Dias" userId="1167659a-3b33-4af0-93d5-a192a1f37e17" providerId="ADAL" clId="{EFD124AE-6B97-451E-81A3-E8390C022B5E}" dt="2024-10-22T12:57:54.728" v="99"/>
          <ac:graphicFrameMkLst>
            <pc:docMk/>
            <pc:sldMk cId="3391623068" sldId="298"/>
            <ac:graphicFrameMk id="13" creationId="{15406FFC-D358-42CC-889A-00B0080C799C}"/>
          </ac:graphicFrameMkLst>
        </pc:graphicFrameChg>
        <pc:picChg chg="add del mod">
          <ac:chgData name="Joao Pedro Dos Santos Dias" userId="1167659a-3b33-4af0-93d5-a192a1f37e17" providerId="ADAL" clId="{EFD124AE-6B97-451E-81A3-E8390C022B5E}" dt="2024-10-22T12:56:42.231" v="92"/>
          <ac:picMkLst>
            <pc:docMk/>
            <pc:sldMk cId="3391623068" sldId="298"/>
            <ac:picMk id="7" creationId="{DD6A4B6F-8E06-464D-8890-7FEFD06A4CBD}"/>
          </ac:picMkLst>
        </pc:picChg>
        <pc:picChg chg="add del mod">
          <ac:chgData name="Joao Pedro Dos Santos Dias" userId="1167659a-3b33-4af0-93d5-a192a1f37e17" providerId="ADAL" clId="{EFD124AE-6B97-451E-81A3-E8390C022B5E}" dt="2024-10-22T12:56:53.349" v="94"/>
          <ac:picMkLst>
            <pc:docMk/>
            <pc:sldMk cId="3391623068" sldId="298"/>
            <ac:picMk id="12" creationId="{E7DB8D8F-BE9B-47B1-B895-37DB487827A2}"/>
          </ac:picMkLst>
        </pc:picChg>
        <pc:picChg chg="add mod">
          <ac:chgData name="Joao Pedro Dos Santos Dias" userId="1167659a-3b33-4af0-93d5-a192a1f37e17" providerId="ADAL" clId="{EFD124AE-6B97-451E-81A3-E8390C022B5E}" dt="2024-10-22T12:56:53.763" v="95"/>
          <ac:picMkLst>
            <pc:docMk/>
            <pc:sldMk cId="3391623068" sldId="298"/>
            <ac:picMk id="17" creationId="{7837BE61-4872-4E65-B15E-0C3E02D82330}"/>
          </ac:picMkLst>
        </pc:picChg>
      </pc:sldChg>
      <pc:sldChg chg="addSp delSp modSp add del mod ord">
        <pc:chgData name="Joao Pedro Dos Santos Dias" userId="1167659a-3b33-4af0-93d5-a192a1f37e17" providerId="ADAL" clId="{EFD124AE-6B97-451E-81A3-E8390C022B5E}" dt="2024-10-22T12:53:48.929" v="83" actId="47"/>
        <pc:sldMkLst>
          <pc:docMk/>
          <pc:sldMk cId="1423083883" sldId="299"/>
        </pc:sldMkLst>
        <pc:spChg chg="add del mod">
          <ac:chgData name="Joao Pedro Dos Santos Dias" userId="1167659a-3b33-4af0-93d5-a192a1f37e17" providerId="ADAL" clId="{EFD124AE-6B97-451E-81A3-E8390C022B5E}" dt="2024-10-22T12:52:15.472" v="25" actId="478"/>
          <ac:spMkLst>
            <pc:docMk/>
            <pc:sldMk cId="1423083883" sldId="299"/>
            <ac:spMk id="3" creationId="{FCD68643-F8EE-48D8-A001-C19A8C63CB89}"/>
          </ac:spMkLst>
        </pc:spChg>
        <pc:spChg chg="add del">
          <ac:chgData name="Joao Pedro Dos Santos Dias" userId="1167659a-3b33-4af0-93d5-a192a1f37e17" providerId="ADAL" clId="{EFD124AE-6B97-451E-81A3-E8390C022B5E}" dt="2024-10-22T12:52:29.690" v="28" actId="478"/>
          <ac:spMkLst>
            <pc:docMk/>
            <pc:sldMk cId="1423083883" sldId="299"/>
            <ac:spMk id="13" creationId="{9659B33D-EFD3-450E-8757-0440F84AAAE9}"/>
          </ac:spMkLst>
        </pc:spChg>
        <pc:spChg chg="add del">
          <ac:chgData name="Joao Pedro Dos Santos Dias" userId="1167659a-3b33-4af0-93d5-a192a1f37e17" providerId="ADAL" clId="{EFD124AE-6B97-451E-81A3-E8390C022B5E}" dt="2024-10-22T12:52:29.690" v="28" actId="478"/>
          <ac:spMkLst>
            <pc:docMk/>
            <pc:sldMk cId="1423083883" sldId="299"/>
            <ac:spMk id="14" creationId="{1EA46EED-905F-433D-BC67-E833286ED8CC}"/>
          </ac:spMkLst>
        </pc:spChg>
        <pc:spChg chg="add del">
          <ac:chgData name="Joao Pedro Dos Santos Dias" userId="1167659a-3b33-4af0-93d5-a192a1f37e17" providerId="ADAL" clId="{EFD124AE-6B97-451E-81A3-E8390C022B5E}" dt="2024-10-22T12:52:29.690" v="28" actId="478"/>
          <ac:spMkLst>
            <pc:docMk/>
            <pc:sldMk cId="1423083883" sldId="299"/>
            <ac:spMk id="15" creationId="{44BF260A-DB9B-408D-80FA-7E0102DBD3E1}"/>
          </ac:spMkLst>
        </pc:spChg>
        <pc:spChg chg="del">
          <ac:chgData name="Joao Pedro Dos Santos Dias" userId="1167659a-3b33-4af0-93d5-a192a1f37e17" providerId="ADAL" clId="{EFD124AE-6B97-451E-81A3-E8390C022B5E}" dt="2024-10-22T12:52:29.690" v="28" actId="478"/>
          <ac:spMkLst>
            <pc:docMk/>
            <pc:sldMk cId="1423083883" sldId="299"/>
            <ac:spMk id="16" creationId="{332AEE90-A83D-4C32-8A87-9F203E1DFBC3}"/>
          </ac:spMkLst>
        </pc:spChg>
        <pc:spChg chg="del">
          <ac:chgData name="Joao Pedro Dos Santos Dias" userId="1167659a-3b33-4af0-93d5-a192a1f37e17" providerId="ADAL" clId="{EFD124AE-6B97-451E-81A3-E8390C022B5E}" dt="2024-10-22T12:52:29.690" v="28" actId="478"/>
          <ac:spMkLst>
            <pc:docMk/>
            <pc:sldMk cId="1423083883" sldId="299"/>
            <ac:spMk id="17" creationId="{826562A2-EFDD-4B6C-BD6B-FCBA53779DA4}"/>
          </ac:spMkLst>
        </pc:spChg>
        <pc:spChg chg="del">
          <ac:chgData name="Joao Pedro Dos Santos Dias" userId="1167659a-3b33-4af0-93d5-a192a1f37e17" providerId="ADAL" clId="{EFD124AE-6B97-451E-81A3-E8390C022B5E}" dt="2024-10-22T12:52:29.690" v="28" actId="478"/>
          <ac:spMkLst>
            <pc:docMk/>
            <pc:sldMk cId="1423083883" sldId="299"/>
            <ac:spMk id="18" creationId="{9563C1B8-7A8F-4741-8A77-8400A1B23654}"/>
          </ac:spMkLst>
        </pc:spChg>
        <pc:spChg chg="del">
          <ac:chgData name="Joao Pedro Dos Santos Dias" userId="1167659a-3b33-4af0-93d5-a192a1f37e17" providerId="ADAL" clId="{EFD124AE-6B97-451E-81A3-E8390C022B5E}" dt="2024-10-22T12:52:29.690" v="28" actId="478"/>
          <ac:spMkLst>
            <pc:docMk/>
            <pc:sldMk cId="1423083883" sldId="299"/>
            <ac:spMk id="19" creationId="{1642C169-230A-4FDA-865A-F6C17FAA6993}"/>
          </ac:spMkLst>
        </pc:spChg>
        <pc:spChg chg="del">
          <ac:chgData name="Joao Pedro Dos Santos Dias" userId="1167659a-3b33-4af0-93d5-a192a1f37e17" providerId="ADAL" clId="{EFD124AE-6B97-451E-81A3-E8390C022B5E}" dt="2024-10-22T12:52:29.690" v="28" actId="478"/>
          <ac:spMkLst>
            <pc:docMk/>
            <pc:sldMk cId="1423083883" sldId="299"/>
            <ac:spMk id="20" creationId="{2F79A138-EAD6-4F8F-92DB-5174FA1F27B7}"/>
          </ac:spMkLst>
        </pc:spChg>
        <pc:spChg chg="del">
          <ac:chgData name="Joao Pedro Dos Santos Dias" userId="1167659a-3b33-4af0-93d5-a192a1f37e17" providerId="ADAL" clId="{EFD124AE-6B97-451E-81A3-E8390C022B5E}" dt="2024-10-22T12:52:29.690" v="28" actId="478"/>
          <ac:spMkLst>
            <pc:docMk/>
            <pc:sldMk cId="1423083883" sldId="299"/>
            <ac:spMk id="21" creationId="{E4F1E41F-50DB-4DA9-BE25-B80D511429C0}"/>
          </ac:spMkLst>
        </pc:spChg>
        <pc:spChg chg="del">
          <ac:chgData name="Joao Pedro Dos Santos Dias" userId="1167659a-3b33-4af0-93d5-a192a1f37e17" providerId="ADAL" clId="{EFD124AE-6B97-451E-81A3-E8390C022B5E}" dt="2024-10-22T12:52:29.690" v="28" actId="478"/>
          <ac:spMkLst>
            <pc:docMk/>
            <pc:sldMk cId="1423083883" sldId="299"/>
            <ac:spMk id="22" creationId="{C1AA4C63-81B7-4169-9864-7B2ED8BDE9B1}"/>
          </ac:spMkLst>
        </pc:spChg>
        <pc:spChg chg="del">
          <ac:chgData name="Joao Pedro Dos Santos Dias" userId="1167659a-3b33-4af0-93d5-a192a1f37e17" providerId="ADAL" clId="{EFD124AE-6B97-451E-81A3-E8390C022B5E}" dt="2024-10-22T12:52:29.690" v="28" actId="478"/>
          <ac:spMkLst>
            <pc:docMk/>
            <pc:sldMk cId="1423083883" sldId="299"/>
            <ac:spMk id="23" creationId="{DD27E9A9-106E-46C1-A0C4-3944DE8C8DF7}"/>
          </ac:spMkLst>
        </pc:spChg>
        <pc:spChg chg="add del">
          <ac:chgData name="Joao Pedro Dos Santos Dias" userId="1167659a-3b33-4af0-93d5-a192a1f37e17" providerId="ADAL" clId="{EFD124AE-6B97-451E-81A3-E8390C022B5E}" dt="2024-10-22T12:52:29.690" v="28" actId="478"/>
          <ac:spMkLst>
            <pc:docMk/>
            <pc:sldMk cId="1423083883" sldId="299"/>
            <ac:spMk id="24" creationId="{13ABBA48-9E63-4997-BBAF-52DF29C29CE5}"/>
          </ac:spMkLst>
        </pc:spChg>
        <pc:spChg chg="add del">
          <ac:chgData name="Joao Pedro Dos Santos Dias" userId="1167659a-3b33-4af0-93d5-a192a1f37e17" providerId="ADAL" clId="{EFD124AE-6B97-451E-81A3-E8390C022B5E}" dt="2024-10-22T12:52:30.591" v="29" actId="478"/>
          <ac:spMkLst>
            <pc:docMk/>
            <pc:sldMk cId="1423083883" sldId="299"/>
            <ac:spMk id="25" creationId="{27B7D69B-7838-40BB-ACCE-0C0BD0C95F03}"/>
          </ac:spMkLst>
        </pc:spChg>
        <pc:spChg chg="add del">
          <ac:chgData name="Joao Pedro Dos Santos Dias" userId="1167659a-3b33-4af0-93d5-a192a1f37e17" providerId="ADAL" clId="{EFD124AE-6B97-451E-81A3-E8390C022B5E}" dt="2024-10-22T12:52:29.690" v="28" actId="478"/>
          <ac:spMkLst>
            <pc:docMk/>
            <pc:sldMk cId="1423083883" sldId="299"/>
            <ac:spMk id="26" creationId="{2B7276A1-D6A7-403E-B09B-D7BC6A528549}"/>
          </ac:spMkLst>
        </pc:spChg>
        <pc:spChg chg="del">
          <ac:chgData name="Joao Pedro Dos Santos Dias" userId="1167659a-3b33-4af0-93d5-a192a1f37e17" providerId="ADAL" clId="{EFD124AE-6B97-451E-81A3-E8390C022B5E}" dt="2024-10-22T12:52:29.690" v="28" actId="478"/>
          <ac:spMkLst>
            <pc:docMk/>
            <pc:sldMk cId="1423083883" sldId="299"/>
            <ac:spMk id="27" creationId="{B9A3231D-94A3-4C51-9386-844330919664}"/>
          </ac:spMkLst>
        </pc:spChg>
        <pc:spChg chg="del">
          <ac:chgData name="Joao Pedro Dos Santos Dias" userId="1167659a-3b33-4af0-93d5-a192a1f37e17" providerId="ADAL" clId="{EFD124AE-6B97-451E-81A3-E8390C022B5E}" dt="2024-10-22T12:52:29.690" v="28" actId="478"/>
          <ac:spMkLst>
            <pc:docMk/>
            <pc:sldMk cId="1423083883" sldId="299"/>
            <ac:spMk id="28" creationId="{A8A41384-5EF7-41B7-8B26-D37A9F100821}"/>
          </ac:spMkLst>
        </pc:spChg>
        <pc:spChg chg="del">
          <ac:chgData name="Joao Pedro Dos Santos Dias" userId="1167659a-3b33-4af0-93d5-a192a1f37e17" providerId="ADAL" clId="{EFD124AE-6B97-451E-81A3-E8390C022B5E}" dt="2024-10-22T12:52:29.690" v="28" actId="478"/>
          <ac:spMkLst>
            <pc:docMk/>
            <pc:sldMk cId="1423083883" sldId="299"/>
            <ac:spMk id="29" creationId="{89DD4C43-CCED-430D-A1A7-0012F41ABA9C}"/>
          </ac:spMkLst>
        </pc:spChg>
        <pc:spChg chg="del">
          <ac:chgData name="Joao Pedro Dos Santos Dias" userId="1167659a-3b33-4af0-93d5-a192a1f37e17" providerId="ADAL" clId="{EFD124AE-6B97-451E-81A3-E8390C022B5E}" dt="2024-10-22T12:52:29.690" v="28" actId="478"/>
          <ac:spMkLst>
            <pc:docMk/>
            <pc:sldMk cId="1423083883" sldId="299"/>
            <ac:spMk id="30" creationId="{B159188A-87B2-4205-8A82-741823EA81D2}"/>
          </ac:spMkLst>
        </pc:spChg>
        <pc:spChg chg="del">
          <ac:chgData name="Joao Pedro Dos Santos Dias" userId="1167659a-3b33-4af0-93d5-a192a1f37e17" providerId="ADAL" clId="{EFD124AE-6B97-451E-81A3-E8390C022B5E}" dt="2024-10-22T12:52:29.690" v="28" actId="478"/>
          <ac:spMkLst>
            <pc:docMk/>
            <pc:sldMk cId="1423083883" sldId="299"/>
            <ac:spMk id="31" creationId="{46E9AC2C-5785-4DEA-BDF7-73D71F68A537}"/>
          </ac:spMkLst>
        </pc:spChg>
        <pc:spChg chg="del">
          <ac:chgData name="Joao Pedro Dos Santos Dias" userId="1167659a-3b33-4af0-93d5-a192a1f37e17" providerId="ADAL" clId="{EFD124AE-6B97-451E-81A3-E8390C022B5E}" dt="2024-10-22T12:52:29.690" v="28" actId="478"/>
          <ac:spMkLst>
            <pc:docMk/>
            <pc:sldMk cId="1423083883" sldId="299"/>
            <ac:spMk id="32" creationId="{DCE4981D-5E27-43DF-98F8-D52549370B41}"/>
          </ac:spMkLst>
        </pc:spChg>
        <pc:spChg chg="add del mod">
          <ac:chgData name="Joao Pedro Dos Santos Dias" userId="1167659a-3b33-4af0-93d5-a192a1f37e17" providerId="ADAL" clId="{EFD124AE-6B97-451E-81A3-E8390C022B5E}" dt="2024-10-22T12:53:25.942" v="79"/>
          <ac:spMkLst>
            <pc:docMk/>
            <pc:sldMk cId="1423083883" sldId="299"/>
            <ac:spMk id="33" creationId="{8E2601F9-958A-456E-A605-23B5C9FA3E67}"/>
          </ac:spMkLst>
        </pc:spChg>
        <pc:spChg chg="add del mod">
          <ac:chgData name="Joao Pedro Dos Santos Dias" userId="1167659a-3b33-4af0-93d5-a192a1f37e17" providerId="ADAL" clId="{EFD124AE-6B97-451E-81A3-E8390C022B5E}" dt="2024-10-22T12:53:25.942" v="79"/>
          <ac:spMkLst>
            <pc:docMk/>
            <pc:sldMk cId="1423083883" sldId="299"/>
            <ac:spMk id="34" creationId="{B4E9DFFB-3106-478A-8730-41C7FB6E9178}"/>
          </ac:spMkLst>
        </pc:spChg>
        <pc:spChg chg="add del mod">
          <ac:chgData name="Joao Pedro Dos Santos Dias" userId="1167659a-3b33-4af0-93d5-a192a1f37e17" providerId="ADAL" clId="{EFD124AE-6B97-451E-81A3-E8390C022B5E}" dt="2024-10-22T12:53:25.172" v="77" actId="478"/>
          <ac:spMkLst>
            <pc:docMk/>
            <pc:sldMk cId="1423083883" sldId="299"/>
            <ac:spMk id="162" creationId="{00000000-0000-0000-0000-000000000000}"/>
          </ac:spMkLst>
        </pc:spChg>
        <pc:graphicFrameChg chg="add del mod">
          <ac:chgData name="Joao Pedro Dos Santos Dias" userId="1167659a-3b33-4af0-93d5-a192a1f37e17" providerId="ADAL" clId="{EFD124AE-6B97-451E-81A3-E8390C022B5E}" dt="2024-10-22T12:53:25.942" v="79"/>
          <ac:graphicFrameMkLst>
            <pc:docMk/>
            <pc:sldMk cId="1423083883" sldId="299"/>
            <ac:graphicFrameMk id="35" creationId="{8B31AB07-BE43-4389-996B-13C78D8FA754}"/>
          </ac:graphicFrameMkLst>
        </pc:graphicFrameChg>
        <pc:graphicFrameChg chg="add del mod">
          <ac:chgData name="Joao Pedro Dos Santos Dias" userId="1167659a-3b33-4af0-93d5-a192a1f37e17" providerId="ADAL" clId="{EFD124AE-6B97-451E-81A3-E8390C022B5E}" dt="2024-10-22T12:53:25.942" v="79"/>
          <ac:graphicFrameMkLst>
            <pc:docMk/>
            <pc:sldMk cId="1423083883" sldId="299"/>
            <ac:graphicFrameMk id="36" creationId="{BCF817DF-C6B2-4331-B6C3-E1EA164AFC4C}"/>
          </ac:graphicFrameMkLst>
        </pc:graphicFrameChg>
        <pc:picChg chg="add del mod">
          <ac:chgData name="Joao Pedro Dos Santos Dias" userId="1167659a-3b33-4af0-93d5-a192a1f37e17" providerId="ADAL" clId="{EFD124AE-6B97-451E-81A3-E8390C022B5E}" dt="2024-10-22T12:53:27.490" v="80" actId="478"/>
          <ac:picMkLst>
            <pc:docMk/>
            <pc:sldMk cId="1423083883" sldId="299"/>
            <ac:picMk id="161" creationId="{00000000-0000-0000-0000-000000000000}"/>
          </ac:picMkLst>
        </pc:picChg>
      </pc:sldChg>
      <pc:sldChg chg="addSp delSp modSp add mod">
        <pc:chgData name="Joao Pedro Dos Santos Dias" userId="1167659a-3b33-4af0-93d5-a192a1f37e17" providerId="ADAL" clId="{EFD124AE-6B97-451E-81A3-E8390C022B5E}" dt="2024-10-22T13:30:59.194" v="252" actId="1076"/>
        <pc:sldMkLst>
          <pc:docMk/>
          <pc:sldMk cId="1637814898" sldId="299"/>
        </pc:sldMkLst>
        <pc:spChg chg="add del mod">
          <ac:chgData name="Joao Pedro Dos Santos Dias" userId="1167659a-3b33-4af0-93d5-a192a1f37e17" providerId="ADAL" clId="{EFD124AE-6B97-451E-81A3-E8390C022B5E}" dt="2024-10-22T12:58:07.166" v="105" actId="478"/>
          <ac:spMkLst>
            <pc:docMk/>
            <pc:sldMk cId="1637814898" sldId="299"/>
            <ac:spMk id="3" creationId="{F07D1ADC-9F02-46D3-AA82-AC0B3A3D52B5}"/>
          </ac:spMkLst>
        </pc:spChg>
        <pc:spChg chg="add del">
          <ac:chgData name="Joao Pedro Dos Santos Dias" userId="1167659a-3b33-4af0-93d5-a192a1f37e17" providerId="ADAL" clId="{EFD124AE-6B97-451E-81A3-E8390C022B5E}" dt="2024-10-22T13:03:51.647" v="120" actId="478"/>
          <ac:spMkLst>
            <pc:docMk/>
            <pc:sldMk cId="1637814898" sldId="299"/>
            <ac:spMk id="4" creationId="{51A3D17C-BBAF-4E06-BE05-E8CEDCEC5B90}"/>
          </ac:spMkLst>
        </pc:spChg>
        <pc:spChg chg="add del mod">
          <ac:chgData name="Joao Pedro Dos Santos Dias" userId="1167659a-3b33-4af0-93d5-a192a1f37e17" providerId="ADAL" clId="{EFD124AE-6B97-451E-81A3-E8390C022B5E}" dt="2024-10-22T13:04:25.684" v="128" actId="478"/>
          <ac:spMkLst>
            <pc:docMk/>
            <pc:sldMk cId="1637814898" sldId="299"/>
            <ac:spMk id="5" creationId="{3807DA07-4AE0-43C7-B37B-D2D28B174CEC}"/>
          </ac:spMkLst>
        </pc:spChg>
        <pc:spChg chg="add del mod">
          <ac:chgData name="Joao Pedro Dos Santos Dias" userId="1167659a-3b33-4af0-93d5-a192a1f37e17" providerId="ADAL" clId="{EFD124AE-6B97-451E-81A3-E8390C022B5E}" dt="2024-10-22T13:06:35.998" v="163" actId="478"/>
          <ac:spMkLst>
            <pc:docMk/>
            <pc:sldMk cId="1637814898" sldId="299"/>
            <ac:spMk id="6" creationId="{FAF179B9-1060-4427-BB4C-71FE76E3D311}"/>
          </ac:spMkLst>
        </pc:spChg>
        <pc:spChg chg="add del">
          <ac:chgData name="Joao Pedro Dos Santos Dias" userId="1167659a-3b33-4af0-93d5-a192a1f37e17" providerId="ADAL" clId="{EFD124AE-6B97-451E-81A3-E8390C022B5E}" dt="2024-10-22T13:06:40.738" v="165" actId="478"/>
          <ac:spMkLst>
            <pc:docMk/>
            <pc:sldMk cId="1637814898" sldId="299"/>
            <ac:spMk id="7" creationId="{5E6E792C-1421-4E1B-875C-50F7B7FBEB54}"/>
          </ac:spMkLst>
        </pc:spChg>
        <pc:spChg chg="add del mod">
          <ac:chgData name="Joao Pedro Dos Santos Dias" userId="1167659a-3b33-4af0-93d5-a192a1f37e17" providerId="ADAL" clId="{EFD124AE-6B97-451E-81A3-E8390C022B5E}" dt="2024-10-22T13:07:39.489" v="173" actId="478"/>
          <ac:spMkLst>
            <pc:docMk/>
            <pc:sldMk cId="1637814898" sldId="299"/>
            <ac:spMk id="8" creationId="{AD81AF08-667F-41DD-9E67-4FDB9DD4CFA8}"/>
          </ac:spMkLst>
        </pc:spChg>
        <pc:spChg chg="add del mod">
          <ac:chgData name="Joao Pedro Dos Santos Dias" userId="1167659a-3b33-4af0-93d5-a192a1f37e17" providerId="ADAL" clId="{EFD124AE-6B97-451E-81A3-E8390C022B5E}" dt="2024-10-22T13:07:39.218" v="172" actId="478"/>
          <ac:spMkLst>
            <pc:docMk/>
            <pc:sldMk cId="1637814898" sldId="299"/>
            <ac:spMk id="9" creationId="{B7D059D1-A5EF-4F52-85DE-8814DDF18148}"/>
          </ac:spMkLst>
        </pc:spChg>
        <pc:spChg chg="add del mod">
          <ac:chgData name="Joao Pedro Dos Santos Dias" userId="1167659a-3b33-4af0-93d5-a192a1f37e17" providerId="ADAL" clId="{EFD124AE-6B97-451E-81A3-E8390C022B5E}" dt="2024-10-22T12:58:34.013" v="110"/>
          <ac:spMkLst>
            <pc:docMk/>
            <pc:sldMk cId="1637814898" sldId="299"/>
            <ac:spMk id="10" creationId="{4B98CC7B-FADC-4AD5-8EB9-179522A16BD8}"/>
          </ac:spMkLst>
        </pc:spChg>
        <pc:spChg chg="add del mod">
          <ac:chgData name="Joao Pedro Dos Santos Dias" userId="1167659a-3b33-4af0-93d5-a192a1f37e17" providerId="ADAL" clId="{EFD124AE-6B97-451E-81A3-E8390C022B5E}" dt="2024-10-22T12:58:34.013" v="110"/>
          <ac:spMkLst>
            <pc:docMk/>
            <pc:sldMk cId="1637814898" sldId="299"/>
            <ac:spMk id="11" creationId="{5F4CA005-A9EF-494A-979A-DF7A002FCD68}"/>
          </ac:spMkLst>
        </pc:spChg>
        <pc:spChg chg="add del mod">
          <ac:chgData name="Joao Pedro Dos Santos Dias" userId="1167659a-3b33-4af0-93d5-a192a1f37e17" providerId="ADAL" clId="{EFD124AE-6B97-451E-81A3-E8390C022B5E}" dt="2024-10-22T12:58:34.013" v="110"/>
          <ac:spMkLst>
            <pc:docMk/>
            <pc:sldMk cId="1637814898" sldId="299"/>
            <ac:spMk id="12" creationId="{84FFB5B1-0BD2-4F24-8AE8-ABA91480DD8F}"/>
          </ac:spMkLst>
        </pc:spChg>
        <pc:spChg chg="del">
          <ac:chgData name="Joao Pedro Dos Santos Dias" userId="1167659a-3b33-4af0-93d5-a192a1f37e17" providerId="ADAL" clId="{EFD124AE-6B97-451E-81A3-E8390C022B5E}" dt="2024-10-22T12:58:10.093" v="106" actId="478"/>
          <ac:spMkLst>
            <pc:docMk/>
            <pc:sldMk cId="1637814898" sldId="299"/>
            <ac:spMk id="14" creationId="{AAD03A57-DB6D-40BC-A77F-2E0A1528153C}"/>
          </ac:spMkLst>
        </pc:spChg>
        <pc:spChg chg="del">
          <ac:chgData name="Joao Pedro Dos Santos Dias" userId="1167659a-3b33-4af0-93d5-a192a1f37e17" providerId="ADAL" clId="{EFD124AE-6B97-451E-81A3-E8390C022B5E}" dt="2024-10-22T12:58:11.528" v="107" actId="478"/>
          <ac:spMkLst>
            <pc:docMk/>
            <pc:sldMk cId="1637814898" sldId="299"/>
            <ac:spMk id="15" creationId="{FAC93D96-CFC1-4D69-9752-043AE9893899}"/>
          </ac:spMkLst>
        </pc:spChg>
        <pc:spChg chg="del">
          <ac:chgData name="Joao Pedro Dos Santos Dias" userId="1167659a-3b33-4af0-93d5-a192a1f37e17" providerId="ADAL" clId="{EFD124AE-6B97-451E-81A3-E8390C022B5E}" dt="2024-10-22T12:58:05.119" v="103" actId="478"/>
          <ac:spMkLst>
            <pc:docMk/>
            <pc:sldMk cId="1637814898" sldId="299"/>
            <ac:spMk id="16" creationId="{65F50CFA-F1F7-4D43-9553-63D3FE2826A4}"/>
          </ac:spMkLst>
        </pc:spChg>
        <pc:spChg chg="add del mod">
          <ac:chgData name="Joao Pedro Dos Santos Dias" userId="1167659a-3b33-4af0-93d5-a192a1f37e17" providerId="ADAL" clId="{EFD124AE-6B97-451E-81A3-E8390C022B5E}" dt="2024-10-22T12:58:34.013" v="110"/>
          <ac:spMkLst>
            <pc:docMk/>
            <pc:sldMk cId="1637814898" sldId="299"/>
            <ac:spMk id="18" creationId="{E5F479A7-78A5-4210-85C2-6D32A9446A50}"/>
          </ac:spMkLst>
        </pc:spChg>
        <pc:spChg chg="add del mod">
          <ac:chgData name="Joao Pedro Dos Santos Dias" userId="1167659a-3b33-4af0-93d5-a192a1f37e17" providerId="ADAL" clId="{EFD124AE-6B97-451E-81A3-E8390C022B5E}" dt="2024-10-22T12:58:34.013" v="110"/>
          <ac:spMkLst>
            <pc:docMk/>
            <pc:sldMk cId="1637814898" sldId="299"/>
            <ac:spMk id="19" creationId="{1410B0E8-D3A9-4C1A-8064-9A2A4F1B5363}"/>
          </ac:spMkLst>
        </pc:spChg>
        <pc:spChg chg="add del mod">
          <ac:chgData name="Joao Pedro Dos Santos Dias" userId="1167659a-3b33-4af0-93d5-a192a1f37e17" providerId="ADAL" clId="{EFD124AE-6B97-451E-81A3-E8390C022B5E}" dt="2024-10-22T12:58:34.013" v="110"/>
          <ac:spMkLst>
            <pc:docMk/>
            <pc:sldMk cId="1637814898" sldId="299"/>
            <ac:spMk id="25" creationId="{B989E5CF-D4F8-47A6-BBC7-DDAE470504F3}"/>
          </ac:spMkLst>
        </pc:spChg>
        <pc:spChg chg="add del mod">
          <ac:chgData name="Joao Pedro Dos Santos Dias" userId="1167659a-3b33-4af0-93d5-a192a1f37e17" providerId="ADAL" clId="{EFD124AE-6B97-451E-81A3-E8390C022B5E}" dt="2024-10-22T12:58:34.013" v="110"/>
          <ac:spMkLst>
            <pc:docMk/>
            <pc:sldMk cId="1637814898" sldId="299"/>
            <ac:spMk id="26" creationId="{5B6E6C6C-4710-499C-AD52-7329FF8C0903}"/>
          </ac:spMkLst>
        </pc:spChg>
        <pc:spChg chg="add del mod">
          <ac:chgData name="Joao Pedro Dos Santos Dias" userId="1167659a-3b33-4af0-93d5-a192a1f37e17" providerId="ADAL" clId="{EFD124AE-6B97-451E-81A3-E8390C022B5E}" dt="2024-10-22T12:58:34.013" v="110"/>
          <ac:spMkLst>
            <pc:docMk/>
            <pc:sldMk cId="1637814898" sldId="299"/>
            <ac:spMk id="28" creationId="{E453C26F-0E45-4AC7-884E-152B73A6E46A}"/>
          </ac:spMkLst>
        </pc:spChg>
        <pc:spChg chg="add del mod">
          <ac:chgData name="Joao Pedro Dos Santos Dias" userId="1167659a-3b33-4af0-93d5-a192a1f37e17" providerId="ADAL" clId="{EFD124AE-6B97-451E-81A3-E8390C022B5E}" dt="2024-10-22T12:58:34.013" v="110"/>
          <ac:spMkLst>
            <pc:docMk/>
            <pc:sldMk cId="1637814898" sldId="299"/>
            <ac:spMk id="29" creationId="{75E8AF86-0F60-41E7-9933-93A55BCCFDB8}"/>
          </ac:spMkLst>
        </pc:spChg>
        <pc:spChg chg="add del mod">
          <ac:chgData name="Joao Pedro Dos Santos Dias" userId="1167659a-3b33-4af0-93d5-a192a1f37e17" providerId="ADAL" clId="{EFD124AE-6B97-451E-81A3-E8390C022B5E}" dt="2024-10-22T12:58:34.013" v="110"/>
          <ac:spMkLst>
            <pc:docMk/>
            <pc:sldMk cId="1637814898" sldId="299"/>
            <ac:spMk id="35" creationId="{B239DAA0-B337-48FD-9FAF-B9665D33E271}"/>
          </ac:spMkLst>
        </pc:spChg>
        <pc:spChg chg="add del mod">
          <ac:chgData name="Joao Pedro Dos Santos Dias" userId="1167659a-3b33-4af0-93d5-a192a1f37e17" providerId="ADAL" clId="{EFD124AE-6B97-451E-81A3-E8390C022B5E}" dt="2024-10-22T12:58:34.013" v="110"/>
          <ac:spMkLst>
            <pc:docMk/>
            <pc:sldMk cId="1637814898" sldId="299"/>
            <ac:spMk id="37" creationId="{F205B54D-FE9A-4095-B92C-CACE8C36B348}"/>
          </ac:spMkLst>
        </pc:spChg>
        <pc:spChg chg="add del mod">
          <ac:chgData name="Joao Pedro Dos Santos Dias" userId="1167659a-3b33-4af0-93d5-a192a1f37e17" providerId="ADAL" clId="{EFD124AE-6B97-451E-81A3-E8390C022B5E}" dt="2024-10-22T12:58:34.013" v="110"/>
          <ac:spMkLst>
            <pc:docMk/>
            <pc:sldMk cId="1637814898" sldId="299"/>
            <ac:spMk id="39" creationId="{C2CDF1D0-3DF0-4CFD-B293-901F8A2DE087}"/>
          </ac:spMkLst>
        </pc:spChg>
        <pc:spChg chg="add mod">
          <ac:chgData name="Joao Pedro Dos Santos Dias" userId="1167659a-3b33-4af0-93d5-a192a1f37e17" providerId="ADAL" clId="{EFD124AE-6B97-451E-81A3-E8390C022B5E}" dt="2024-10-22T13:00:56.610" v="112" actId="1076"/>
          <ac:spMkLst>
            <pc:docMk/>
            <pc:sldMk cId="1637814898" sldId="299"/>
            <ac:spMk id="41" creationId="{2984B2E6-E82F-41E7-90F4-7F560DEC78E2}"/>
          </ac:spMkLst>
        </pc:spChg>
        <pc:spChg chg="add mod">
          <ac:chgData name="Joao Pedro Dos Santos Dias" userId="1167659a-3b33-4af0-93d5-a192a1f37e17" providerId="ADAL" clId="{EFD124AE-6B97-451E-81A3-E8390C022B5E}" dt="2024-10-22T13:00:56.610" v="112" actId="1076"/>
          <ac:spMkLst>
            <pc:docMk/>
            <pc:sldMk cId="1637814898" sldId="299"/>
            <ac:spMk id="42" creationId="{A5303A00-9A57-4BF2-A8DF-26B5F8C628FA}"/>
          </ac:spMkLst>
        </pc:spChg>
        <pc:spChg chg="add mod">
          <ac:chgData name="Joao Pedro Dos Santos Dias" userId="1167659a-3b33-4af0-93d5-a192a1f37e17" providerId="ADAL" clId="{EFD124AE-6B97-451E-81A3-E8390C022B5E}" dt="2024-10-22T13:00:56.610" v="112" actId="1076"/>
          <ac:spMkLst>
            <pc:docMk/>
            <pc:sldMk cId="1637814898" sldId="299"/>
            <ac:spMk id="43" creationId="{B9B7601B-25DE-48A6-8A53-0DA0CAD09C17}"/>
          </ac:spMkLst>
        </pc:spChg>
        <pc:spChg chg="add mod">
          <ac:chgData name="Joao Pedro Dos Santos Dias" userId="1167659a-3b33-4af0-93d5-a192a1f37e17" providerId="ADAL" clId="{EFD124AE-6B97-451E-81A3-E8390C022B5E}" dt="2024-10-22T13:00:56.610" v="112" actId="1076"/>
          <ac:spMkLst>
            <pc:docMk/>
            <pc:sldMk cId="1637814898" sldId="299"/>
            <ac:spMk id="44" creationId="{F5AA807A-4601-4101-BF64-34E9DDE5A694}"/>
          </ac:spMkLst>
        </pc:spChg>
        <pc:spChg chg="add mod">
          <ac:chgData name="Joao Pedro Dos Santos Dias" userId="1167659a-3b33-4af0-93d5-a192a1f37e17" providerId="ADAL" clId="{EFD124AE-6B97-451E-81A3-E8390C022B5E}" dt="2024-10-22T13:00:56.610" v="112" actId="1076"/>
          <ac:spMkLst>
            <pc:docMk/>
            <pc:sldMk cId="1637814898" sldId="299"/>
            <ac:spMk id="45" creationId="{55D5952F-EE5A-46A6-86BF-F303F691320B}"/>
          </ac:spMkLst>
        </pc:spChg>
        <pc:spChg chg="add mod">
          <ac:chgData name="Joao Pedro Dos Santos Dias" userId="1167659a-3b33-4af0-93d5-a192a1f37e17" providerId="ADAL" clId="{EFD124AE-6B97-451E-81A3-E8390C022B5E}" dt="2024-10-22T13:00:56.610" v="112" actId="1076"/>
          <ac:spMkLst>
            <pc:docMk/>
            <pc:sldMk cId="1637814898" sldId="299"/>
            <ac:spMk id="51" creationId="{1F1AD580-E65C-4F13-A2E0-8B3486EF5040}"/>
          </ac:spMkLst>
        </pc:spChg>
        <pc:spChg chg="add mod">
          <ac:chgData name="Joao Pedro Dos Santos Dias" userId="1167659a-3b33-4af0-93d5-a192a1f37e17" providerId="ADAL" clId="{EFD124AE-6B97-451E-81A3-E8390C022B5E}" dt="2024-10-22T13:00:56.610" v="112" actId="1076"/>
          <ac:spMkLst>
            <pc:docMk/>
            <pc:sldMk cId="1637814898" sldId="299"/>
            <ac:spMk id="52" creationId="{E506AD2D-B03F-4448-8D29-B395137BE369}"/>
          </ac:spMkLst>
        </pc:spChg>
        <pc:spChg chg="add mod ord">
          <ac:chgData name="Joao Pedro Dos Santos Dias" userId="1167659a-3b33-4af0-93d5-a192a1f37e17" providerId="ADAL" clId="{EFD124AE-6B97-451E-81A3-E8390C022B5E}" dt="2024-10-22T13:04:47.131" v="130" actId="166"/>
          <ac:spMkLst>
            <pc:docMk/>
            <pc:sldMk cId="1637814898" sldId="299"/>
            <ac:spMk id="54" creationId="{DD27763D-9E00-4EC8-A97A-6476D423352A}"/>
          </ac:spMkLst>
        </pc:spChg>
        <pc:spChg chg="add mod">
          <ac:chgData name="Joao Pedro Dos Santos Dias" userId="1167659a-3b33-4af0-93d5-a192a1f37e17" providerId="ADAL" clId="{EFD124AE-6B97-451E-81A3-E8390C022B5E}" dt="2024-10-22T13:00:56.610" v="112" actId="1076"/>
          <ac:spMkLst>
            <pc:docMk/>
            <pc:sldMk cId="1637814898" sldId="299"/>
            <ac:spMk id="55" creationId="{842FB6F7-1145-4CCE-8105-8B6E07A83322}"/>
          </ac:spMkLst>
        </pc:spChg>
        <pc:spChg chg="add mod ord">
          <ac:chgData name="Joao Pedro Dos Santos Dias" userId="1167659a-3b33-4af0-93d5-a192a1f37e17" providerId="ADAL" clId="{EFD124AE-6B97-451E-81A3-E8390C022B5E}" dt="2024-10-22T13:30:59.194" v="252" actId="1076"/>
          <ac:spMkLst>
            <pc:docMk/>
            <pc:sldMk cId="1637814898" sldId="299"/>
            <ac:spMk id="62" creationId="{2482CB93-45F7-433F-B8FF-C756A147EDD7}"/>
          </ac:spMkLst>
        </pc:spChg>
        <pc:spChg chg="add mod ord">
          <ac:chgData name="Joao Pedro Dos Santos Dias" userId="1167659a-3b33-4af0-93d5-a192a1f37e17" providerId="ADAL" clId="{EFD124AE-6B97-451E-81A3-E8390C022B5E}" dt="2024-10-22T13:30:59.194" v="252" actId="1076"/>
          <ac:spMkLst>
            <pc:docMk/>
            <pc:sldMk cId="1637814898" sldId="299"/>
            <ac:spMk id="64" creationId="{A1798B98-C15F-41B2-B2FA-A5F304EE87CF}"/>
          </ac:spMkLst>
        </pc:spChg>
        <pc:spChg chg="add mod ord">
          <ac:chgData name="Joao Pedro Dos Santos Dias" userId="1167659a-3b33-4af0-93d5-a192a1f37e17" providerId="ADAL" clId="{EFD124AE-6B97-451E-81A3-E8390C022B5E}" dt="2024-10-22T13:30:59.194" v="252" actId="1076"/>
          <ac:spMkLst>
            <pc:docMk/>
            <pc:sldMk cId="1637814898" sldId="299"/>
            <ac:spMk id="66" creationId="{53075730-A046-4073-ABF9-4CDCF183E921}"/>
          </ac:spMkLst>
        </pc:spChg>
        <pc:spChg chg="add mod ord">
          <ac:chgData name="Joao Pedro Dos Santos Dias" userId="1167659a-3b33-4af0-93d5-a192a1f37e17" providerId="ADAL" clId="{EFD124AE-6B97-451E-81A3-E8390C022B5E}" dt="2024-10-22T13:30:46.413" v="251" actId="14100"/>
          <ac:spMkLst>
            <pc:docMk/>
            <pc:sldMk cId="1637814898" sldId="299"/>
            <ac:spMk id="68" creationId="{7ACF44C4-4160-4933-8A1B-9AC0AAB3C9E8}"/>
          </ac:spMkLst>
        </pc:spChg>
        <pc:graphicFrameChg chg="del">
          <ac:chgData name="Joao Pedro Dos Santos Dias" userId="1167659a-3b33-4af0-93d5-a192a1f37e17" providerId="ADAL" clId="{EFD124AE-6B97-451E-81A3-E8390C022B5E}" dt="2024-10-22T12:58:03.599" v="102" actId="478"/>
          <ac:graphicFrameMkLst>
            <pc:docMk/>
            <pc:sldMk cId="1637814898" sldId="299"/>
            <ac:graphicFrameMk id="13" creationId="{15406FFC-D358-42CC-889A-00B0080C799C}"/>
          </ac:graphicFrameMkLst>
        </pc:graphicFrameChg>
        <pc:graphicFrameChg chg="add del mod">
          <ac:chgData name="Joao Pedro Dos Santos Dias" userId="1167659a-3b33-4af0-93d5-a192a1f37e17" providerId="ADAL" clId="{EFD124AE-6B97-451E-81A3-E8390C022B5E}" dt="2024-10-22T12:58:34.013" v="110"/>
          <ac:graphicFrameMkLst>
            <pc:docMk/>
            <pc:sldMk cId="1637814898" sldId="299"/>
            <ac:graphicFrameMk id="21" creationId="{F32DF351-35D4-4475-8882-8D557B79F849}"/>
          </ac:graphicFrameMkLst>
        </pc:graphicFrameChg>
        <pc:graphicFrameChg chg="add del mod">
          <ac:chgData name="Joao Pedro Dos Santos Dias" userId="1167659a-3b33-4af0-93d5-a192a1f37e17" providerId="ADAL" clId="{EFD124AE-6B97-451E-81A3-E8390C022B5E}" dt="2024-10-22T12:58:34.013" v="110"/>
          <ac:graphicFrameMkLst>
            <pc:docMk/>
            <pc:sldMk cId="1637814898" sldId="299"/>
            <ac:graphicFrameMk id="34" creationId="{D014BC1A-7990-44AB-B735-16B1657641D1}"/>
          </ac:graphicFrameMkLst>
        </pc:graphicFrameChg>
        <pc:graphicFrameChg chg="add del mod">
          <ac:chgData name="Joao Pedro Dos Santos Dias" userId="1167659a-3b33-4af0-93d5-a192a1f37e17" providerId="ADAL" clId="{EFD124AE-6B97-451E-81A3-E8390C022B5E}" dt="2024-10-22T12:58:34.013" v="110"/>
          <ac:graphicFrameMkLst>
            <pc:docMk/>
            <pc:sldMk cId="1637814898" sldId="299"/>
            <ac:graphicFrameMk id="36" creationId="{52D82A78-489B-4853-B959-C505BD9F4913}"/>
          </ac:graphicFrameMkLst>
        </pc:graphicFrameChg>
        <pc:graphicFrameChg chg="add del mod">
          <ac:chgData name="Joao Pedro Dos Santos Dias" userId="1167659a-3b33-4af0-93d5-a192a1f37e17" providerId="ADAL" clId="{EFD124AE-6B97-451E-81A3-E8390C022B5E}" dt="2024-10-22T12:58:34.013" v="110"/>
          <ac:graphicFrameMkLst>
            <pc:docMk/>
            <pc:sldMk cId="1637814898" sldId="299"/>
            <ac:graphicFrameMk id="38" creationId="{37432ED4-EF24-4202-9450-E49790D5685E}"/>
          </ac:graphicFrameMkLst>
        </pc:graphicFrameChg>
        <pc:graphicFrameChg chg="add mod">
          <ac:chgData name="Joao Pedro Dos Santos Dias" userId="1167659a-3b33-4af0-93d5-a192a1f37e17" providerId="ADAL" clId="{EFD124AE-6B97-451E-81A3-E8390C022B5E}" dt="2024-10-22T13:00:56.610" v="112" actId="1076"/>
          <ac:graphicFrameMkLst>
            <pc:docMk/>
            <pc:sldMk cId="1637814898" sldId="299"/>
            <ac:graphicFrameMk id="47" creationId="{68EAFF2D-5BB8-405B-BACE-48615B2B91D9}"/>
          </ac:graphicFrameMkLst>
        </pc:graphicFrameChg>
        <pc:graphicFrameChg chg="add del mod ord">
          <ac:chgData name="Joao Pedro Dos Santos Dias" userId="1167659a-3b33-4af0-93d5-a192a1f37e17" providerId="ADAL" clId="{EFD124AE-6B97-451E-81A3-E8390C022B5E}" dt="2024-10-22T13:30:59.194" v="252" actId="1076"/>
          <ac:graphicFrameMkLst>
            <pc:docMk/>
            <pc:sldMk cId="1637814898" sldId="299"/>
            <ac:graphicFrameMk id="60" creationId="{FF8FBEB6-72D8-4FB2-B866-7360E9EFB211}"/>
          </ac:graphicFrameMkLst>
        </pc:graphicFrameChg>
        <pc:graphicFrameChg chg="add mod ord">
          <ac:chgData name="Joao Pedro Dos Santos Dias" userId="1167659a-3b33-4af0-93d5-a192a1f37e17" providerId="ADAL" clId="{EFD124AE-6B97-451E-81A3-E8390C022B5E}" dt="2024-10-22T13:30:59.194" v="252" actId="1076"/>
          <ac:graphicFrameMkLst>
            <pc:docMk/>
            <pc:sldMk cId="1637814898" sldId="299"/>
            <ac:graphicFrameMk id="61" creationId="{26CB3AE7-0F0B-41F9-B186-540B49351EAC}"/>
          </ac:graphicFrameMkLst>
        </pc:graphicFrameChg>
        <pc:graphicFrameChg chg="add mod ord">
          <ac:chgData name="Joao Pedro Dos Santos Dias" userId="1167659a-3b33-4af0-93d5-a192a1f37e17" providerId="ADAL" clId="{EFD124AE-6B97-451E-81A3-E8390C022B5E}" dt="2024-10-22T13:30:59.194" v="252" actId="1076"/>
          <ac:graphicFrameMkLst>
            <pc:docMk/>
            <pc:sldMk cId="1637814898" sldId="299"/>
            <ac:graphicFrameMk id="63" creationId="{8872B51B-15C0-4445-A034-CF84737E8936}"/>
          </ac:graphicFrameMkLst>
        </pc:graphicFrameChg>
        <pc:graphicFrameChg chg="add del mod ord">
          <ac:chgData name="Joao Pedro Dos Santos Dias" userId="1167659a-3b33-4af0-93d5-a192a1f37e17" providerId="ADAL" clId="{EFD124AE-6B97-451E-81A3-E8390C022B5E}" dt="2024-10-22T13:30:59.194" v="252" actId="1076"/>
          <ac:graphicFrameMkLst>
            <pc:docMk/>
            <pc:sldMk cId="1637814898" sldId="299"/>
            <ac:graphicFrameMk id="65" creationId="{FFD37A1F-DB10-4722-B979-4E6085F1323C}"/>
          </ac:graphicFrameMkLst>
        </pc:graphicFrameChg>
        <pc:picChg chg="del">
          <ac:chgData name="Joao Pedro Dos Santos Dias" userId="1167659a-3b33-4af0-93d5-a192a1f37e17" providerId="ADAL" clId="{EFD124AE-6B97-451E-81A3-E8390C022B5E}" dt="2024-10-22T12:58:12.098" v="108" actId="478"/>
          <ac:picMkLst>
            <pc:docMk/>
            <pc:sldMk cId="1637814898" sldId="299"/>
            <ac:picMk id="17" creationId="{7837BE61-4872-4E65-B15E-0C3E02D82330}"/>
          </ac:picMkLst>
        </pc:picChg>
        <pc:picChg chg="add del mod">
          <ac:chgData name="Joao Pedro Dos Santos Dias" userId="1167659a-3b33-4af0-93d5-a192a1f37e17" providerId="ADAL" clId="{EFD124AE-6B97-451E-81A3-E8390C022B5E}" dt="2024-10-22T12:58:34.013" v="110"/>
          <ac:picMkLst>
            <pc:docMk/>
            <pc:sldMk cId="1637814898" sldId="299"/>
            <ac:picMk id="20" creationId="{3144C8A2-CCF3-4B6A-8982-00B080779916}"/>
          </ac:picMkLst>
        </pc:picChg>
        <pc:picChg chg="add del mod">
          <ac:chgData name="Joao Pedro Dos Santos Dias" userId="1167659a-3b33-4af0-93d5-a192a1f37e17" providerId="ADAL" clId="{EFD124AE-6B97-451E-81A3-E8390C022B5E}" dt="2024-10-22T12:58:34.013" v="110"/>
          <ac:picMkLst>
            <pc:docMk/>
            <pc:sldMk cId="1637814898" sldId="299"/>
            <ac:picMk id="22" creationId="{2350D7EC-8FFF-4A67-A365-B612AB1B05B8}"/>
          </ac:picMkLst>
        </pc:picChg>
        <pc:picChg chg="add del mod">
          <ac:chgData name="Joao Pedro Dos Santos Dias" userId="1167659a-3b33-4af0-93d5-a192a1f37e17" providerId="ADAL" clId="{EFD124AE-6B97-451E-81A3-E8390C022B5E}" dt="2024-10-22T12:58:34.013" v="110"/>
          <ac:picMkLst>
            <pc:docMk/>
            <pc:sldMk cId="1637814898" sldId="299"/>
            <ac:picMk id="23" creationId="{A1A3F45A-1FC9-4667-9D55-4FDC919ECF12}"/>
          </ac:picMkLst>
        </pc:picChg>
        <pc:picChg chg="add del mod">
          <ac:chgData name="Joao Pedro Dos Santos Dias" userId="1167659a-3b33-4af0-93d5-a192a1f37e17" providerId="ADAL" clId="{EFD124AE-6B97-451E-81A3-E8390C022B5E}" dt="2024-10-22T12:58:34.013" v="110"/>
          <ac:picMkLst>
            <pc:docMk/>
            <pc:sldMk cId="1637814898" sldId="299"/>
            <ac:picMk id="27" creationId="{79DF617C-6947-4CBF-99D6-E050A746B947}"/>
          </ac:picMkLst>
        </pc:picChg>
        <pc:picChg chg="add del mod">
          <ac:chgData name="Joao Pedro Dos Santos Dias" userId="1167659a-3b33-4af0-93d5-a192a1f37e17" providerId="ADAL" clId="{EFD124AE-6B97-451E-81A3-E8390C022B5E}" dt="2024-10-22T12:58:34.013" v="110"/>
          <ac:picMkLst>
            <pc:docMk/>
            <pc:sldMk cId="1637814898" sldId="299"/>
            <ac:picMk id="30" creationId="{DAEB4731-03F2-471C-AA10-20542E0CF808}"/>
          </ac:picMkLst>
        </pc:picChg>
        <pc:picChg chg="add del mod">
          <ac:chgData name="Joao Pedro Dos Santos Dias" userId="1167659a-3b33-4af0-93d5-a192a1f37e17" providerId="ADAL" clId="{EFD124AE-6B97-451E-81A3-E8390C022B5E}" dt="2024-10-22T12:58:34.013" v="110"/>
          <ac:picMkLst>
            <pc:docMk/>
            <pc:sldMk cId="1637814898" sldId="299"/>
            <ac:picMk id="31" creationId="{1994385D-98A9-4A36-9AFC-E7034B695415}"/>
          </ac:picMkLst>
        </pc:picChg>
        <pc:picChg chg="add del mod">
          <ac:chgData name="Joao Pedro Dos Santos Dias" userId="1167659a-3b33-4af0-93d5-a192a1f37e17" providerId="ADAL" clId="{EFD124AE-6B97-451E-81A3-E8390C022B5E}" dt="2024-10-22T12:58:34.013" v="110"/>
          <ac:picMkLst>
            <pc:docMk/>
            <pc:sldMk cId="1637814898" sldId="299"/>
            <ac:picMk id="32" creationId="{7AD826C5-5626-4BBC-AB05-89C7DF547C0F}"/>
          </ac:picMkLst>
        </pc:picChg>
        <pc:picChg chg="add del mod">
          <ac:chgData name="Joao Pedro Dos Santos Dias" userId="1167659a-3b33-4af0-93d5-a192a1f37e17" providerId="ADAL" clId="{EFD124AE-6B97-451E-81A3-E8390C022B5E}" dt="2024-10-22T12:58:34.013" v="110"/>
          <ac:picMkLst>
            <pc:docMk/>
            <pc:sldMk cId="1637814898" sldId="299"/>
            <ac:picMk id="33" creationId="{B293F847-0E31-4BBF-87FE-F1BC4E4737A0}"/>
          </ac:picMkLst>
        </pc:picChg>
        <pc:picChg chg="add del mod">
          <ac:chgData name="Joao Pedro Dos Santos Dias" userId="1167659a-3b33-4af0-93d5-a192a1f37e17" providerId="ADAL" clId="{EFD124AE-6B97-451E-81A3-E8390C022B5E}" dt="2024-10-22T12:58:34.013" v="110"/>
          <ac:picMkLst>
            <pc:docMk/>
            <pc:sldMk cId="1637814898" sldId="299"/>
            <ac:picMk id="40" creationId="{0C4B2EAF-46D3-428B-AC2B-F0301BC5F514}"/>
          </ac:picMkLst>
        </pc:picChg>
        <pc:picChg chg="add mod">
          <ac:chgData name="Joao Pedro Dos Santos Dias" userId="1167659a-3b33-4af0-93d5-a192a1f37e17" providerId="ADAL" clId="{EFD124AE-6B97-451E-81A3-E8390C022B5E}" dt="2024-10-22T13:00:56.610" v="112" actId="1076"/>
          <ac:picMkLst>
            <pc:docMk/>
            <pc:sldMk cId="1637814898" sldId="299"/>
            <ac:picMk id="46" creationId="{A615007E-61F3-4124-8BF1-2B20C6BF7D9A}"/>
          </ac:picMkLst>
        </pc:picChg>
        <pc:picChg chg="add mod">
          <ac:chgData name="Joao Pedro Dos Santos Dias" userId="1167659a-3b33-4af0-93d5-a192a1f37e17" providerId="ADAL" clId="{EFD124AE-6B97-451E-81A3-E8390C022B5E}" dt="2024-10-22T13:00:56.610" v="112" actId="1076"/>
          <ac:picMkLst>
            <pc:docMk/>
            <pc:sldMk cId="1637814898" sldId="299"/>
            <ac:picMk id="48" creationId="{B2F40F8D-67B9-4217-AE3B-07BB5CD3E064}"/>
          </ac:picMkLst>
        </pc:picChg>
        <pc:picChg chg="add mod">
          <ac:chgData name="Joao Pedro Dos Santos Dias" userId="1167659a-3b33-4af0-93d5-a192a1f37e17" providerId="ADAL" clId="{EFD124AE-6B97-451E-81A3-E8390C022B5E}" dt="2024-10-22T13:00:56.610" v="112" actId="1076"/>
          <ac:picMkLst>
            <pc:docMk/>
            <pc:sldMk cId="1637814898" sldId="299"/>
            <ac:picMk id="49" creationId="{2A26D7AD-4C1E-4456-92D1-AC38C8889AAF}"/>
          </ac:picMkLst>
        </pc:picChg>
        <pc:picChg chg="add mod">
          <ac:chgData name="Joao Pedro Dos Santos Dias" userId="1167659a-3b33-4af0-93d5-a192a1f37e17" providerId="ADAL" clId="{EFD124AE-6B97-451E-81A3-E8390C022B5E}" dt="2024-10-22T13:00:56.610" v="112" actId="1076"/>
          <ac:picMkLst>
            <pc:docMk/>
            <pc:sldMk cId="1637814898" sldId="299"/>
            <ac:picMk id="53" creationId="{CAF5A432-201F-4CD5-B920-2CB0024C0EEA}"/>
          </ac:picMkLst>
        </pc:picChg>
        <pc:picChg chg="add mod">
          <ac:chgData name="Joao Pedro Dos Santos Dias" userId="1167659a-3b33-4af0-93d5-a192a1f37e17" providerId="ADAL" clId="{EFD124AE-6B97-451E-81A3-E8390C022B5E}" dt="2024-10-22T13:00:56.610" v="112" actId="1076"/>
          <ac:picMkLst>
            <pc:docMk/>
            <pc:sldMk cId="1637814898" sldId="299"/>
            <ac:picMk id="56" creationId="{5932CD9B-4FA4-4281-8BB2-0D24728F4AB6}"/>
          </ac:picMkLst>
        </pc:picChg>
        <pc:picChg chg="add mod">
          <ac:chgData name="Joao Pedro Dos Santos Dias" userId="1167659a-3b33-4af0-93d5-a192a1f37e17" providerId="ADAL" clId="{EFD124AE-6B97-451E-81A3-E8390C022B5E}" dt="2024-10-22T13:00:56.610" v="112" actId="1076"/>
          <ac:picMkLst>
            <pc:docMk/>
            <pc:sldMk cId="1637814898" sldId="299"/>
            <ac:picMk id="57" creationId="{C78EABA4-6BEC-4D24-A46C-22437C69B40B}"/>
          </ac:picMkLst>
        </pc:picChg>
        <pc:picChg chg="add mod">
          <ac:chgData name="Joao Pedro Dos Santos Dias" userId="1167659a-3b33-4af0-93d5-a192a1f37e17" providerId="ADAL" clId="{EFD124AE-6B97-451E-81A3-E8390C022B5E}" dt="2024-10-22T13:00:56.610" v="112" actId="1076"/>
          <ac:picMkLst>
            <pc:docMk/>
            <pc:sldMk cId="1637814898" sldId="299"/>
            <ac:picMk id="58" creationId="{FB6C3C50-EFC6-42E6-8028-75686EA67C5C}"/>
          </ac:picMkLst>
        </pc:picChg>
        <pc:picChg chg="add mod">
          <ac:chgData name="Joao Pedro Dos Santos Dias" userId="1167659a-3b33-4af0-93d5-a192a1f37e17" providerId="ADAL" clId="{EFD124AE-6B97-451E-81A3-E8390C022B5E}" dt="2024-10-22T13:00:56.610" v="112" actId="1076"/>
          <ac:picMkLst>
            <pc:docMk/>
            <pc:sldMk cId="1637814898" sldId="299"/>
            <ac:picMk id="59" creationId="{110ADC64-4F56-4C60-B083-61E3138C1BEF}"/>
          </ac:picMkLst>
        </pc:picChg>
        <pc:picChg chg="add mod">
          <ac:chgData name="Joao Pedro Dos Santos Dias" userId="1167659a-3b33-4af0-93d5-a192a1f37e17" providerId="ADAL" clId="{EFD124AE-6B97-451E-81A3-E8390C022B5E}" dt="2024-10-22T13:00:56.610" v="112" actId="1076"/>
          <ac:picMkLst>
            <pc:docMk/>
            <pc:sldMk cId="1637814898" sldId="299"/>
            <ac:picMk id="67" creationId="{8D25A4A5-A0B0-4474-AFD4-D43CAE343914}"/>
          </ac:picMkLst>
        </pc:picChg>
        <pc:picChg chg="add del mod ord">
          <ac:chgData name="Joao Pedro Dos Santos Dias" userId="1167659a-3b33-4af0-93d5-a192a1f37e17" providerId="ADAL" clId="{EFD124AE-6B97-451E-81A3-E8390C022B5E}" dt="2024-10-22T13:05:39.662" v="145" actId="1076"/>
          <ac:picMkLst>
            <pc:docMk/>
            <pc:sldMk cId="1637814898" sldId="299"/>
            <ac:picMk id="156" creationId="{00000000-0000-0000-0000-000000000000}"/>
          </ac:picMkLst>
        </pc:picChg>
        <pc:cxnChg chg="add del mod">
          <ac:chgData name="Joao Pedro Dos Santos Dias" userId="1167659a-3b33-4af0-93d5-a192a1f37e17" providerId="ADAL" clId="{EFD124AE-6B97-451E-81A3-E8390C022B5E}" dt="2024-10-22T12:58:34.013" v="110"/>
          <ac:cxnSpMkLst>
            <pc:docMk/>
            <pc:sldMk cId="1637814898" sldId="299"/>
            <ac:cxnSpMk id="24" creationId="{AB891571-9133-4232-9574-2F0B593C0660}"/>
          </ac:cxnSpMkLst>
        </pc:cxnChg>
        <pc:cxnChg chg="add mod">
          <ac:chgData name="Joao Pedro Dos Santos Dias" userId="1167659a-3b33-4af0-93d5-a192a1f37e17" providerId="ADAL" clId="{EFD124AE-6B97-451E-81A3-E8390C022B5E}" dt="2024-10-22T13:00:56.610" v="112" actId="1076"/>
          <ac:cxnSpMkLst>
            <pc:docMk/>
            <pc:sldMk cId="1637814898" sldId="299"/>
            <ac:cxnSpMk id="50" creationId="{AAFC97BC-8747-44B6-8E98-EDE62CF0CD4F}"/>
          </ac:cxnSpMkLst>
        </pc:cxnChg>
      </pc:sldChg>
      <pc:sldChg chg="add">
        <pc:chgData name="Joao Pedro Dos Santos Dias" userId="1167659a-3b33-4af0-93d5-a192a1f37e17" providerId="ADAL" clId="{EFD124AE-6B97-451E-81A3-E8390C022B5E}" dt="2024-10-22T12:57:58.333" v="101"/>
        <pc:sldMkLst>
          <pc:docMk/>
          <pc:sldMk cId="1873576596" sldId="300"/>
        </pc:sldMkLst>
      </pc:sldChg>
      <pc:sldChg chg="addSp delSp modSp mod">
        <pc:chgData name="Joao Pedro Dos Santos Dias" userId="1167659a-3b33-4af0-93d5-a192a1f37e17" providerId="ADAL" clId="{EFD124AE-6B97-451E-81A3-E8390C022B5E}" dt="2024-10-23T12:39:32.776" v="285" actId="1582"/>
        <pc:sldMkLst>
          <pc:docMk/>
          <pc:sldMk cId="3371825210" sldId="301"/>
        </pc:sldMkLst>
        <pc:spChg chg="add mod">
          <ac:chgData name="Joao Pedro Dos Santos Dias" userId="1167659a-3b33-4af0-93d5-a192a1f37e17" providerId="ADAL" clId="{EFD124AE-6B97-451E-81A3-E8390C022B5E}" dt="2024-10-23T12:39:32.776" v="285" actId="1582"/>
          <ac:spMkLst>
            <pc:docMk/>
            <pc:sldMk cId="3371825210" sldId="301"/>
            <ac:spMk id="5" creationId="{70780EB3-4B13-46D4-ACE8-8D0B5F668767}"/>
          </ac:spMkLst>
        </pc:spChg>
        <pc:cxnChg chg="del mod">
          <ac:chgData name="Joao Pedro Dos Santos Dias" userId="1167659a-3b33-4af0-93d5-a192a1f37e17" providerId="ADAL" clId="{EFD124AE-6B97-451E-81A3-E8390C022B5E}" dt="2024-10-23T12:38:52.333" v="280" actId="478"/>
          <ac:cxnSpMkLst>
            <pc:docMk/>
            <pc:sldMk cId="3371825210" sldId="301"/>
            <ac:cxnSpMk id="6" creationId="{D6B143ED-41C4-2CA1-643D-81FDCF66D3F1}"/>
          </ac:cxnSpMkLst>
        </pc:cxnChg>
      </pc:sldChg>
      <pc:sldChg chg="addSp delSp modSp add mod">
        <pc:chgData name="Joao Pedro Dos Santos Dias" userId="1167659a-3b33-4af0-93d5-a192a1f37e17" providerId="ADAL" clId="{EFD124AE-6B97-451E-81A3-E8390C022B5E}" dt="2024-10-23T12:37:43.148" v="278" actId="1076"/>
        <pc:sldMkLst>
          <pc:docMk/>
          <pc:sldMk cId="1130801461" sldId="302"/>
        </pc:sldMkLst>
        <pc:spChg chg="add del mod">
          <ac:chgData name="Joao Pedro Dos Santos Dias" userId="1167659a-3b33-4af0-93d5-a192a1f37e17" providerId="ADAL" clId="{EFD124AE-6B97-451E-81A3-E8390C022B5E}" dt="2024-10-23T12:35:59.930" v="265" actId="478"/>
          <ac:spMkLst>
            <pc:docMk/>
            <pc:sldMk cId="1130801461" sldId="302"/>
            <ac:spMk id="3" creationId="{C653848A-D7E1-4D9B-9B3F-1827354C1E9B}"/>
          </ac:spMkLst>
        </pc:spChg>
        <pc:spChg chg="add del mod">
          <ac:chgData name="Joao Pedro Dos Santos Dias" userId="1167659a-3b33-4af0-93d5-a192a1f37e17" providerId="ADAL" clId="{EFD124AE-6B97-451E-81A3-E8390C022B5E}" dt="2024-10-23T12:36:24.550" v="271" actId="478"/>
          <ac:spMkLst>
            <pc:docMk/>
            <pc:sldMk cId="1130801461" sldId="302"/>
            <ac:spMk id="10" creationId="{32674F57-5B5C-4722-8571-6C50FD641BBF}"/>
          </ac:spMkLst>
        </pc:spChg>
        <pc:spChg chg="add del mod">
          <ac:chgData name="Joao Pedro Dos Santos Dias" userId="1167659a-3b33-4af0-93d5-a192a1f37e17" providerId="ADAL" clId="{EFD124AE-6B97-451E-81A3-E8390C022B5E}" dt="2024-10-23T12:36:24.550" v="271" actId="478"/>
          <ac:spMkLst>
            <pc:docMk/>
            <pc:sldMk cId="1130801461" sldId="302"/>
            <ac:spMk id="11" creationId="{214CA8F2-37C2-4491-9837-4CDFC6081C2C}"/>
          </ac:spMkLst>
        </pc:spChg>
        <pc:spChg chg="add del mod">
          <ac:chgData name="Joao Pedro Dos Santos Dias" userId="1167659a-3b33-4af0-93d5-a192a1f37e17" providerId="ADAL" clId="{EFD124AE-6B97-451E-81A3-E8390C022B5E}" dt="2024-10-23T12:36:24.550" v="271" actId="478"/>
          <ac:spMkLst>
            <pc:docMk/>
            <pc:sldMk cId="1130801461" sldId="302"/>
            <ac:spMk id="12" creationId="{8EB23CF9-7544-4304-96F6-E4D933259D8F}"/>
          </ac:spMkLst>
        </pc:spChg>
        <pc:spChg chg="del">
          <ac:chgData name="Joao Pedro Dos Santos Dias" userId="1167659a-3b33-4af0-93d5-a192a1f37e17" providerId="ADAL" clId="{EFD124AE-6B97-451E-81A3-E8390C022B5E}" dt="2024-10-23T12:36:01.481" v="266" actId="478"/>
          <ac:spMkLst>
            <pc:docMk/>
            <pc:sldMk cId="1130801461" sldId="302"/>
            <ac:spMk id="14" creationId="{AAD03A57-DB6D-40BC-A77F-2E0A1528153C}"/>
          </ac:spMkLst>
        </pc:spChg>
        <pc:spChg chg="del">
          <ac:chgData name="Joao Pedro Dos Santos Dias" userId="1167659a-3b33-4af0-93d5-a192a1f37e17" providerId="ADAL" clId="{EFD124AE-6B97-451E-81A3-E8390C022B5E}" dt="2024-10-23T12:36:04.455" v="268" actId="478"/>
          <ac:spMkLst>
            <pc:docMk/>
            <pc:sldMk cId="1130801461" sldId="302"/>
            <ac:spMk id="15" creationId="{FAC93D96-CFC1-4D69-9752-043AE9893899}"/>
          </ac:spMkLst>
        </pc:spChg>
        <pc:spChg chg="del">
          <ac:chgData name="Joao Pedro Dos Santos Dias" userId="1167659a-3b33-4af0-93d5-a192a1f37e17" providerId="ADAL" clId="{EFD124AE-6B97-451E-81A3-E8390C022B5E}" dt="2024-10-23T12:35:57.975" v="263" actId="478"/>
          <ac:spMkLst>
            <pc:docMk/>
            <pc:sldMk cId="1130801461" sldId="302"/>
            <ac:spMk id="16" creationId="{65F50CFA-F1F7-4D43-9553-63D3FE2826A4}"/>
          </ac:spMkLst>
        </pc:spChg>
        <pc:spChg chg="add del mod">
          <ac:chgData name="Joao Pedro Dos Santos Dias" userId="1167659a-3b33-4af0-93d5-a192a1f37e17" providerId="ADAL" clId="{EFD124AE-6B97-451E-81A3-E8390C022B5E}" dt="2024-10-23T12:36:30.812" v="273"/>
          <ac:spMkLst>
            <pc:docMk/>
            <pc:sldMk cId="1130801461" sldId="302"/>
            <ac:spMk id="20" creationId="{9FCD8D5E-654D-44C4-9A27-C4A4725D9A61}"/>
          </ac:spMkLst>
        </pc:spChg>
        <pc:spChg chg="add del mod">
          <ac:chgData name="Joao Pedro Dos Santos Dias" userId="1167659a-3b33-4af0-93d5-a192a1f37e17" providerId="ADAL" clId="{EFD124AE-6B97-451E-81A3-E8390C022B5E}" dt="2024-10-23T12:36:30.812" v="273"/>
          <ac:spMkLst>
            <pc:docMk/>
            <pc:sldMk cId="1130801461" sldId="302"/>
            <ac:spMk id="21" creationId="{52BC185B-239C-4A58-BBB3-884012056C78}"/>
          </ac:spMkLst>
        </pc:spChg>
        <pc:spChg chg="add del mod">
          <ac:chgData name="Joao Pedro Dos Santos Dias" userId="1167659a-3b33-4af0-93d5-a192a1f37e17" providerId="ADAL" clId="{EFD124AE-6B97-451E-81A3-E8390C022B5E}" dt="2024-10-23T12:36:30.812" v="273"/>
          <ac:spMkLst>
            <pc:docMk/>
            <pc:sldMk cId="1130801461" sldId="302"/>
            <ac:spMk id="22" creationId="{E4403A8C-D7A0-4744-868F-BD2A43002E24}"/>
          </ac:spMkLst>
        </pc:spChg>
        <pc:spChg chg="add mod">
          <ac:chgData name="Joao Pedro Dos Santos Dias" userId="1167659a-3b33-4af0-93d5-a192a1f37e17" providerId="ADAL" clId="{EFD124AE-6B97-451E-81A3-E8390C022B5E}" dt="2024-10-23T12:36:34.891" v="275" actId="1076"/>
          <ac:spMkLst>
            <pc:docMk/>
            <pc:sldMk cId="1130801461" sldId="302"/>
            <ac:spMk id="25" creationId="{38F23958-3C6B-4760-925E-B39CCBC3D89B}"/>
          </ac:spMkLst>
        </pc:spChg>
        <pc:spChg chg="add mod">
          <ac:chgData name="Joao Pedro Dos Santos Dias" userId="1167659a-3b33-4af0-93d5-a192a1f37e17" providerId="ADAL" clId="{EFD124AE-6B97-451E-81A3-E8390C022B5E}" dt="2024-10-23T12:36:34.891" v="275" actId="1076"/>
          <ac:spMkLst>
            <pc:docMk/>
            <pc:sldMk cId="1130801461" sldId="302"/>
            <ac:spMk id="26" creationId="{8DFB7E74-607F-4FDD-AF0C-57C9672E72DE}"/>
          </ac:spMkLst>
        </pc:spChg>
        <pc:spChg chg="add mod">
          <ac:chgData name="Joao Pedro Dos Santos Dias" userId="1167659a-3b33-4af0-93d5-a192a1f37e17" providerId="ADAL" clId="{EFD124AE-6B97-451E-81A3-E8390C022B5E}" dt="2024-10-23T12:36:34.891" v="275" actId="1076"/>
          <ac:spMkLst>
            <pc:docMk/>
            <pc:sldMk cId="1130801461" sldId="302"/>
            <ac:spMk id="27" creationId="{12D691BD-5361-43FA-9A3F-5DF24B45EFC0}"/>
          </ac:spMkLst>
        </pc:spChg>
        <pc:graphicFrameChg chg="del modGraphic">
          <ac:chgData name="Joao Pedro Dos Santos Dias" userId="1167659a-3b33-4af0-93d5-a192a1f37e17" providerId="ADAL" clId="{EFD124AE-6B97-451E-81A3-E8390C022B5E}" dt="2024-10-23T12:35:56.296" v="262" actId="478"/>
          <ac:graphicFrameMkLst>
            <pc:docMk/>
            <pc:sldMk cId="1130801461" sldId="302"/>
            <ac:graphicFrameMk id="13" creationId="{15406FFC-D358-42CC-889A-00B0080C799C}"/>
          </ac:graphicFrameMkLst>
        </pc:graphicFrameChg>
        <pc:graphicFrameChg chg="add del mod">
          <ac:chgData name="Joao Pedro Dos Santos Dias" userId="1167659a-3b33-4af0-93d5-a192a1f37e17" providerId="ADAL" clId="{EFD124AE-6B97-451E-81A3-E8390C022B5E}" dt="2024-10-23T12:36:24.550" v="271" actId="478"/>
          <ac:graphicFrameMkLst>
            <pc:docMk/>
            <pc:sldMk cId="1130801461" sldId="302"/>
            <ac:graphicFrameMk id="18" creationId="{EBCCEA21-EFA6-41A8-8CA4-A1D7A7E40CA4}"/>
          </ac:graphicFrameMkLst>
        </pc:graphicFrameChg>
        <pc:graphicFrameChg chg="add del mod">
          <ac:chgData name="Joao Pedro Dos Santos Dias" userId="1167659a-3b33-4af0-93d5-a192a1f37e17" providerId="ADAL" clId="{EFD124AE-6B97-451E-81A3-E8390C022B5E}" dt="2024-10-23T12:36:24.550" v="271" actId="478"/>
          <ac:graphicFrameMkLst>
            <pc:docMk/>
            <pc:sldMk cId="1130801461" sldId="302"/>
            <ac:graphicFrameMk id="19" creationId="{8BAB67C0-9DA0-44A4-B495-29C6AAE5AF46}"/>
          </ac:graphicFrameMkLst>
        </pc:graphicFrameChg>
        <pc:graphicFrameChg chg="add del mod">
          <ac:chgData name="Joao Pedro Dos Santos Dias" userId="1167659a-3b33-4af0-93d5-a192a1f37e17" providerId="ADAL" clId="{EFD124AE-6B97-451E-81A3-E8390C022B5E}" dt="2024-10-23T12:36:30.812" v="273"/>
          <ac:graphicFrameMkLst>
            <pc:docMk/>
            <pc:sldMk cId="1130801461" sldId="302"/>
            <ac:graphicFrameMk id="23" creationId="{03B47402-A96E-4993-9081-9222AECDE76B}"/>
          </ac:graphicFrameMkLst>
        </pc:graphicFrameChg>
        <pc:graphicFrameChg chg="add del mod">
          <ac:chgData name="Joao Pedro Dos Santos Dias" userId="1167659a-3b33-4af0-93d5-a192a1f37e17" providerId="ADAL" clId="{EFD124AE-6B97-451E-81A3-E8390C022B5E}" dt="2024-10-23T12:36:30.812" v="273"/>
          <ac:graphicFrameMkLst>
            <pc:docMk/>
            <pc:sldMk cId="1130801461" sldId="302"/>
            <ac:graphicFrameMk id="24" creationId="{4198FC2B-797B-4C0D-BD16-398C7A71B29B}"/>
          </ac:graphicFrameMkLst>
        </pc:graphicFrameChg>
        <pc:graphicFrameChg chg="add mod modGraphic">
          <ac:chgData name="Joao Pedro Dos Santos Dias" userId="1167659a-3b33-4af0-93d5-a192a1f37e17" providerId="ADAL" clId="{EFD124AE-6B97-451E-81A3-E8390C022B5E}" dt="2024-10-23T12:37:43.148" v="278" actId="1076"/>
          <ac:graphicFrameMkLst>
            <pc:docMk/>
            <pc:sldMk cId="1130801461" sldId="302"/>
            <ac:graphicFrameMk id="28" creationId="{D3FF6E94-869C-4E13-9A43-8865CE9F67EC}"/>
          </ac:graphicFrameMkLst>
        </pc:graphicFrameChg>
        <pc:graphicFrameChg chg="add mod">
          <ac:chgData name="Joao Pedro Dos Santos Dias" userId="1167659a-3b33-4af0-93d5-a192a1f37e17" providerId="ADAL" clId="{EFD124AE-6B97-451E-81A3-E8390C022B5E}" dt="2024-10-23T12:37:37.118" v="277" actId="1076"/>
          <ac:graphicFrameMkLst>
            <pc:docMk/>
            <pc:sldMk cId="1130801461" sldId="302"/>
            <ac:graphicFrameMk id="29" creationId="{6F57F4BF-E1E6-4EF9-9005-116A3CB17C7B}"/>
          </ac:graphicFrameMkLst>
        </pc:graphicFrameChg>
        <pc:picChg chg="del">
          <ac:chgData name="Joao Pedro Dos Santos Dias" userId="1167659a-3b33-4af0-93d5-a192a1f37e17" providerId="ADAL" clId="{EFD124AE-6B97-451E-81A3-E8390C022B5E}" dt="2024-10-23T12:36:02.235" v="267" actId="478"/>
          <ac:picMkLst>
            <pc:docMk/>
            <pc:sldMk cId="1130801461" sldId="302"/>
            <ac:picMk id="17" creationId="{7837BE61-4872-4E65-B15E-0C3E02D82330}"/>
          </ac:picMkLst>
        </pc:picChg>
        <pc:picChg chg="add del">
          <ac:chgData name="Joao Pedro Dos Santos Dias" userId="1167659a-3b33-4af0-93d5-a192a1f37e17" providerId="ADAL" clId="{EFD124AE-6B97-451E-81A3-E8390C022B5E}" dt="2024-10-23T12:35:59.930" v="265" actId="478"/>
          <ac:picMkLst>
            <pc:docMk/>
            <pc:sldMk cId="1130801461" sldId="302"/>
            <ac:picMk id="156" creationId="{00000000-0000-0000-0000-000000000000}"/>
          </ac:picMkLst>
        </pc:picChg>
      </pc:sldChg>
      <pc:sldChg chg="add del">
        <pc:chgData name="Joao Pedro Dos Santos Dias" userId="1167659a-3b33-4af0-93d5-a192a1f37e17" providerId="ADAL" clId="{EFD124AE-6B97-451E-81A3-E8390C022B5E}" dt="2024-10-23T12:35:37.814" v="257"/>
        <pc:sldMkLst>
          <pc:docMk/>
          <pc:sldMk cId="1721142396" sldId="302"/>
        </pc:sldMkLst>
      </pc:sldChg>
      <pc:sldChg chg="add del">
        <pc:chgData name="Joao Pedro Dos Santos Dias" userId="1167659a-3b33-4af0-93d5-a192a1f37e17" providerId="ADAL" clId="{EFD124AE-6B97-451E-81A3-E8390C022B5E}" dt="2024-10-23T12:35:52.038" v="259" actId="47"/>
        <pc:sldMkLst>
          <pc:docMk/>
          <pc:sldMk cId="2099156567" sldId="302"/>
        </pc:sldMkLst>
      </pc:sldChg>
      <pc:sldChg chg="add del ord">
        <pc:chgData name="Joao Pedro Dos Santos Dias" userId="1167659a-3b33-4af0-93d5-a192a1f37e17" providerId="ADAL" clId="{EFD124AE-6B97-451E-81A3-E8390C022B5E}" dt="2024-10-23T13:14:54.425" v="295"/>
        <pc:sldMkLst>
          <pc:docMk/>
          <pc:sldMk cId="1377683014" sldId="304"/>
        </pc:sldMkLst>
      </pc:sldChg>
      <pc:sldChg chg="addSp delSp modSp add mod">
        <pc:chgData name="Joao Pedro Dos Santos Dias" userId="1167659a-3b33-4af0-93d5-a192a1f37e17" providerId="ADAL" clId="{EFD124AE-6B97-451E-81A3-E8390C022B5E}" dt="2024-10-23T20:24:17.913" v="939" actId="113"/>
        <pc:sldMkLst>
          <pc:docMk/>
          <pc:sldMk cId="1529267024" sldId="304"/>
        </pc:sldMkLst>
        <pc:spChg chg="del">
          <ac:chgData name="Joao Pedro Dos Santos Dias" userId="1167659a-3b33-4af0-93d5-a192a1f37e17" providerId="ADAL" clId="{EFD124AE-6B97-451E-81A3-E8390C022B5E}" dt="2024-10-23T19:38:17.415" v="587" actId="478"/>
          <ac:spMkLst>
            <pc:docMk/>
            <pc:sldMk cId="1529267024" sldId="304"/>
            <ac:spMk id="7" creationId="{C684CCEF-773F-417B-829D-C7FE82CC2BC5}"/>
          </ac:spMkLst>
        </pc:spChg>
        <pc:spChg chg="del">
          <ac:chgData name="Joao Pedro Dos Santos Dias" userId="1167659a-3b33-4af0-93d5-a192a1f37e17" providerId="ADAL" clId="{EFD124AE-6B97-451E-81A3-E8390C022B5E}" dt="2024-10-23T19:38:25.001" v="588" actId="478"/>
          <ac:spMkLst>
            <pc:docMk/>
            <pc:sldMk cId="1529267024" sldId="304"/>
            <ac:spMk id="8" creationId="{1177A7BD-0CAB-45F0-82C8-D1EBFDDEED66}"/>
          </ac:spMkLst>
        </pc:spChg>
        <pc:spChg chg="del">
          <ac:chgData name="Joao Pedro Dos Santos Dias" userId="1167659a-3b33-4af0-93d5-a192a1f37e17" providerId="ADAL" clId="{EFD124AE-6B97-451E-81A3-E8390C022B5E}" dt="2024-10-23T19:38:26.504" v="589" actId="478"/>
          <ac:spMkLst>
            <pc:docMk/>
            <pc:sldMk cId="1529267024" sldId="304"/>
            <ac:spMk id="9" creationId="{B4DDCF79-B7C1-446A-8B4B-F7B42A91DFDE}"/>
          </ac:spMkLst>
        </pc:spChg>
        <pc:spChg chg="add del mod">
          <ac:chgData name="Joao Pedro Dos Santos Dias" userId="1167659a-3b33-4af0-93d5-a192a1f37e17" providerId="ADAL" clId="{EFD124AE-6B97-451E-81A3-E8390C022B5E}" dt="2024-10-23T20:20:47.849" v="652" actId="478"/>
          <ac:spMkLst>
            <pc:docMk/>
            <pc:sldMk cId="1529267024" sldId="304"/>
            <ac:spMk id="17" creationId="{92AB0774-AF06-429C-B099-BBD37D1E0FBC}"/>
          </ac:spMkLst>
        </pc:spChg>
        <pc:spChg chg="add del mod">
          <ac:chgData name="Joao Pedro Dos Santos Dias" userId="1167659a-3b33-4af0-93d5-a192a1f37e17" providerId="ADAL" clId="{EFD124AE-6B97-451E-81A3-E8390C022B5E}" dt="2024-10-23T20:21:50.945" v="699" actId="478"/>
          <ac:spMkLst>
            <pc:docMk/>
            <pc:sldMk cId="1529267024" sldId="304"/>
            <ac:spMk id="18" creationId="{162F3FAF-7D88-45B2-9231-151B5F3E1DE0}"/>
          </ac:spMkLst>
        </pc:spChg>
        <pc:spChg chg="add del mod">
          <ac:chgData name="Joao Pedro Dos Santos Dias" userId="1167659a-3b33-4af0-93d5-a192a1f37e17" providerId="ADAL" clId="{EFD124AE-6B97-451E-81A3-E8390C022B5E}" dt="2024-10-23T20:22:08.825" v="701" actId="478"/>
          <ac:spMkLst>
            <pc:docMk/>
            <pc:sldMk cId="1529267024" sldId="304"/>
            <ac:spMk id="19" creationId="{A6ABCBE2-0B5C-481B-9649-EA3123C15CDE}"/>
          </ac:spMkLst>
        </pc:spChg>
        <pc:spChg chg="add del mod">
          <ac:chgData name="Joao Pedro Dos Santos Dias" userId="1167659a-3b33-4af0-93d5-a192a1f37e17" providerId="ADAL" clId="{EFD124AE-6B97-451E-81A3-E8390C022B5E}" dt="2024-10-23T20:21:49.157" v="698" actId="478"/>
          <ac:spMkLst>
            <pc:docMk/>
            <pc:sldMk cId="1529267024" sldId="304"/>
            <ac:spMk id="20" creationId="{0DF65755-0DDF-4026-A5CB-9154B9767BDE}"/>
          </ac:spMkLst>
        </pc:spChg>
        <pc:spChg chg="add del mod">
          <ac:chgData name="Joao Pedro Dos Santos Dias" userId="1167659a-3b33-4af0-93d5-a192a1f37e17" providerId="ADAL" clId="{EFD124AE-6B97-451E-81A3-E8390C022B5E}" dt="2024-10-23T20:22:31.502" v="748" actId="47"/>
          <ac:spMkLst>
            <pc:docMk/>
            <pc:sldMk cId="1529267024" sldId="304"/>
            <ac:spMk id="21" creationId="{A6BD4885-CF5A-4D96-A259-B429E710BEE9}"/>
          </ac:spMkLst>
        </pc:spChg>
        <pc:spChg chg="add del mod">
          <ac:chgData name="Joao Pedro Dos Santos Dias" userId="1167659a-3b33-4af0-93d5-a192a1f37e17" providerId="ADAL" clId="{EFD124AE-6B97-451E-81A3-E8390C022B5E}" dt="2024-10-23T20:22:35.142" v="750" actId="478"/>
          <ac:spMkLst>
            <pc:docMk/>
            <pc:sldMk cId="1529267024" sldId="304"/>
            <ac:spMk id="22" creationId="{8D123398-33BC-4EBA-B89D-F3A0B051D5FC}"/>
          </ac:spMkLst>
        </pc:spChg>
        <pc:spChg chg="add del mod">
          <ac:chgData name="Joao Pedro Dos Santos Dias" userId="1167659a-3b33-4af0-93d5-a192a1f37e17" providerId="ADAL" clId="{EFD124AE-6B97-451E-81A3-E8390C022B5E}" dt="2024-10-23T20:22:33.072" v="749" actId="478"/>
          <ac:spMkLst>
            <pc:docMk/>
            <pc:sldMk cId="1529267024" sldId="304"/>
            <ac:spMk id="24" creationId="{6AB0EB42-EC47-4C6E-A30D-E9AB59AB8E1B}"/>
          </ac:spMkLst>
        </pc:spChg>
        <pc:spChg chg="add del mod">
          <ac:chgData name="Joao Pedro Dos Santos Dias" userId="1167659a-3b33-4af0-93d5-a192a1f37e17" providerId="ADAL" clId="{EFD124AE-6B97-451E-81A3-E8390C022B5E}" dt="2024-10-23T20:22:50.020" v="783" actId="478"/>
          <ac:spMkLst>
            <pc:docMk/>
            <pc:sldMk cId="1529267024" sldId="304"/>
            <ac:spMk id="25" creationId="{EE029F4B-63D8-48D5-ADC6-45F7DD0C18AC}"/>
          </ac:spMkLst>
        </pc:spChg>
        <pc:spChg chg="add mod">
          <ac:chgData name="Joao Pedro Dos Santos Dias" userId="1167659a-3b33-4af0-93d5-a192a1f37e17" providerId="ADAL" clId="{EFD124AE-6B97-451E-81A3-E8390C022B5E}" dt="2024-10-23T20:24:17.913" v="939" actId="113"/>
          <ac:spMkLst>
            <pc:docMk/>
            <pc:sldMk cId="1529267024" sldId="304"/>
            <ac:spMk id="26" creationId="{3C22F6BF-7FC1-48F0-B39F-AA42C95EB4D3}"/>
          </ac:spMkLst>
        </pc:spChg>
        <pc:spChg chg="add mod">
          <ac:chgData name="Joao Pedro Dos Santos Dias" userId="1167659a-3b33-4af0-93d5-a192a1f37e17" providerId="ADAL" clId="{EFD124AE-6B97-451E-81A3-E8390C022B5E}" dt="2024-10-23T20:24:17.913" v="939" actId="113"/>
          <ac:spMkLst>
            <pc:docMk/>
            <pc:sldMk cId="1529267024" sldId="304"/>
            <ac:spMk id="28" creationId="{773FB18D-DF20-429A-8E9D-53CBA7E5C57A}"/>
          </ac:spMkLst>
        </pc:spChg>
        <pc:spChg chg="add mod">
          <ac:chgData name="Joao Pedro Dos Santos Dias" userId="1167659a-3b33-4af0-93d5-a192a1f37e17" providerId="ADAL" clId="{EFD124AE-6B97-451E-81A3-E8390C022B5E}" dt="2024-10-23T20:24:17.913" v="939" actId="113"/>
          <ac:spMkLst>
            <pc:docMk/>
            <pc:sldMk cId="1529267024" sldId="304"/>
            <ac:spMk id="29" creationId="{DEC8B4F8-11F2-4337-B48A-244F2EDCB0E5}"/>
          </ac:spMkLst>
        </pc:spChg>
        <pc:spChg chg="add mod">
          <ac:chgData name="Joao Pedro Dos Santos Dias" userId="1167659a-3b33-4af0-93d5-a192a1f37e17" providerId="ADAL" clId="{EFD124AE-6B97-451E-81A3-E8390C022B5E}" dt="2024-10-23T20:24:17.913" v="939" actId="113"/>
          <ac:spMkLst>
            <pc:docMk/>
            <pc:sldMk cId="1529267024" sldId="304"/>
            <ac:spMk id="30" creationId="{9C5916B1-DE62-4D7E-A0AD-329AF1337D01}"/>
          </ac:spMkLst>
        </pc:spChg>
        <pc:picChg chg="add del">
          <ac:chgData name="Joao Pedro Dos Santos Dias" userId="1167659a-3b33-4af0-93d5-a192a1f37e17" providerId="ADAL" clId="{EFD124AE-6B97-451E-81A3-E8390C022B5E}" dt="2024-10-23T19:39:22.591" v="591" actId="478"/>
          <ac:picMkLst>
            <pc:docMk/>
            <pc:sldMk cId="1529267024" sldId="304"/>
            <ac:picMk id="3" creationId="{EEE70826-D056-4EAE-8807-7134744672AD}"/>
          </ac:picMkLst>
        </pc:picChg>
        <pc:picChg chg="add mod">
          <ac:chgData name="Joao Pedro Dos Santos Dias" userId="1167659a-3b33-4af0-93d5-a192a1f37e17" providerId="ADAL" clId="{EFD124AE-6B97-451E-81A3-E8390C022B5E}" dt="2024-10-23T19:54:39.764" v="612" actId="14100"/>
          <ac:picMkLst>
            <pc:docMk/>
            <pc:sldMk cId="1529267024" sldId="304"/>
            <ac:picMk id="5" creationId="{2E2DB39F-E906-49C2-A048-BEC36BED6245}"/>
          </ac:picMkLst>
        </pc:picChg>
        <pc:picChg chg="add del mod">
          <ac:chgData name="Joao Pedro Dos Santos Dias" userId="1167659a-3b33-4af0-93d5-a192a1f37e17" providerId="ADAL" clId="{EFD124AE-6B97-451E-81A3-E8390C022B5E}" dt="2024-10-23T19:54:23.252" v="601" actId="22"/>
          <ac:picMkLst>
            <pc:docMk/>
            <pc:sldMk cId="1529267024" sldId="304"/>
            <ac:picMk id="10" creationId="{2A7A7B22-5428-453F-9742-BAEE7D3308B9}"/>
          </ac:picMkLst>
        </pc:picChg>
        <pc:picChg chg="add mod">
          <ac:chgData name="Joao Pedro Dos Santos Dias" userId="1167659a-3b33-4af0-93d5-a192a1f37e17" providerId="ADAL" clId="{EFD124AE-6B97-451E-81A3-E8390C022B5E}" dt="2024-10-23T19:54:33.684" v="608" actId="14100"/>
          <ac:picMkLst>
            <pc:docMk/>
            <pc:sldMk cId="1529267024" sldId="304"/>
            <ac:picMk id="12" creationId="{F66F0D37-19AF-49B3-AAB4-42972D6E0EEE}"/>
          </ac:picMkLst>
        </pc:picChg>
        <pc:picChg chg="add mod">
          <ac:chgData name="Joao Pedro Dos Santos Dias" userId="1167659a-3b33-4af0-93d5-a192a1f37e17" providerId="ADAL" clId="{EFD124AE-6B97-451E-81A3-E8390C022B5E}" dt="2024-10-23T19:56:18.828" v="617" actId="14100"/>
          <ac:picMkLst>
            <pc:docMk/>
            <pc:sldMk cId="1529267024" sldId="304"/>
            <ac:picMk id="14" creationId="{667B27D2-425C-45A0-B10D-D72852E0E297}"/>
          </ac:picMkLst>
        </pc:picChg>
        <pc:picChg chg="add mod">
          <ac:chgData name="Joao Pedro Dos Santos Dias" userId="1167659a-3b33-4af0-93d5-a192a1f37e17" providerId="ADAL" clId="{EFD124AE-6B97-451E-81A3-E8390C022B5E}" dt="2024-10-23T19:56:50.555" v="622" actId="14100"/>
          <ac:picMkLst>
            <pc:docMk/>
            <pc:sldMk cId="1529267024" sldId="304"/>
            <ac:picMk id="16" creationId="{44919ECB-D1AA-4085-9679-CC84E02B224B}"/>
          </ac:picMkLst>
        </pc:picChg>
        <pc:picChg chg="add del mod">
          <ac:chgData name="Joao Pedro Dos Santos Dias" userId="1167659a-3b33-4af0-93d5-a192a1f37e17" providerId="ADAL" clId="{EFD124AE-6B97-451E-81A3-E8390C022B5E}" dt="2024-10-23T20:22:33.072" v="749" actId="478"/>
          <ac:picMkLst>
            <pc:docMk/>
            <pc:sldMk cId="1529267024" sldId="304"/>
            <ac:picMk id="156" creationId="{00000000-0000-0000-0000-000000000000}"/>
          </ac:picMkLst>
        </pc:picChg>
      </pc:sldChg>
    </pc:docChg>
  </pc:docChgLst>
</pc:chgInfo>
</file>

<file path=ppt/charts/_rels/chart1.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1.png"/><Relationship Id="rId21" Type="http://schemas.openxmlformats.org/officeDocument/2006/relationships/image" Target="../media/image28.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chartUserShapes" Target="../drawings/drawing1.xml"/><Relationship Id="rId2" Type="http://schemas.openxmlformats.org/officeDocument/2006/relationships/image" Target="../media/image10.jpeg"/><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themeOverride" Target="../theme/themeOverride1.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1.jpeg"/><Relationship Id="rId32" Type="http://schemas.openxmlformats.org/officeDocument/2006/relationships/package" Target="../embeddings/Microsoft_Excel_Worksheet.xlsx"/><Relationship Id="rId5" Type="http://schemas.openxmlformats.org/officeDocument/2006/relationships/image" Target="../media/image13.png"/><Relationship Id="rId15" Type="http://schemas.openxmlformats.org/officeDocument/2006/relationships/image" Target="../media/image22.jpe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8.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7.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8" Type="http://schemas.openxmlformats.org/officeDocument/2006/relationships/image" Target="../media/image16.png"/></Relationships>
</file>

<file path=ppt/charts/_rels/chart2.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6.png"/><Relationship Id="rId26" Type="http://schemas.openxmlformats.org/officeDocument/2006/relationships/image" Target="../media/image32.png"/><Relationship Id="rId3" Type="http://schemas.openxmlformats.org/officeDocument/2006/relationships/image" Target="../media/image10.jpe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15.png"/><Relationship Id="rId17" Type="http://schemas.openxmlformats.org/officeDocument/2006/relationships/image" Target="../media/image22.jpeg"/><Relationship Id="rId25" Type="http://schemas.openxmlformats.org/officeDocument/2006/relationships/image" Target="../media/image35.png"/><Relationship Id="rId33" Type="http://schemas.openxmlformats.org/officeDocument/2006/relationships/chartUserShapes" Target="../drawings/drawing2.xml"/><Relationship Id="rId2" Type="http://schemas.openxmlformats.org/officeDocument/2006/relationships/image" Target="../media/image11.png"/><Relationship Id="rId16" Type="http://schemas.openxmlformats.org/officeDocument/2006/relationships/image" Target="../media/image27.png"/><Relationship Id="rId20" Type="http://schemas.openxmlformats.org/officeDocument/2006/relationships/image" Target="../media/image24.png"/><Relationship Id="rId29" Type="http://schemas.openxmlformats.org/officeDocument/2006/relationships/image" Target="../media/image39.png"/><Relationship Id="rId1" Type="http://schemas.openxmlformats.org/officeDocument/2006/relationships/themeOverride" Target="../theme/themeOverride2.xml"/><Relationship Id="rId6" Type="http://schemas.openxmlformats.org/officeDocument/2006/relationships/image" Target="../media/image14.png"/><Relationship Id="rId11" Type="http://schemas.openxmlformats.org/officeDocument/2006/relationships/image" Target="../media/image17.png"/><Relationship Id="rId24" Type="http://schemas.openxmlformats.org/officeDocument/2006/relationships/image" Target="../media/image29.png"/><Relationship Id="rId32" Type="http://schemas.openxmlformats.org/officeDocument/2006/relationships/package" Target="../embeddings/Microsoft_Excel_Worksheet1.xlsx"/><Relationship Id="rId5" Type="http://schemas.openxmlformats.org/officeDocument/2006/relationships/image" Target="../media/image7.png"/><Relationship Id="rId15" Type="http://schemas.openxmlformats.org/officeDocument/2006/relationships/image" Target="../media/image20.png"/><Relationship Id="rId23" Type="http://schemas.openxmlformats.org/officeDocument/2006/relationships/image" Target="../media/image34.png"/><Relationship Id="rId28" Type="http://schemas.openxmlformats.org/officeDocument/2006/relationships/image" Target="../media/image38.png"/><Relationship Id="rId10" Type="http://schemas.openxmlformats.org/officeDocument/2006/relationships/image" Target="../media/image19.png"/><Relationship Id="rId19" Type="http://schemas.openxmlformats.org/officeDocument/2006/relationships/image" Target="../media/image37.png"/><Relationship Id="rId31" Type="http://schemas.openxmlformats.org/officeDocument/2006/relationships/image" Target="../media/image28.png"/><Relationship Id="rId4" Type="http://schemas.openxmlformats.org/officeDocument/2006/relationships/image" Target="../media/image12.png"/><Relationship Id="rId9" Type="http://schemas.openxmlformats.org/officeDocument/2006/relationships/image" Target="../media/image13.png"/><Relationship Id="rId14" Type="http://schemas.openxmlformats.org/officeDocument/2006/relationships/image" Target="../media/image21.png"/><Relationship Id="rId22" Type="http://schemas.openxmlformats.org/officeDocument/2006/relationships/image" Target="../media/image23.png"/><Relationship Id="rId27" Type="http://schemas.openxmlformats.org/officeDocument/2006/relationships/image" Target="../media/image31.jpeg"/><Relationship Id="rId30" Type="http://schemas.openxmlformats.org/officeDocument/2006/relationships/image" Target="../media/image36.png"/><Relationship Id="rId8" Type="http://schemas.openxmlformats.org/officeDocument/2006/relationships/image" Target="../media/image25.png"/></Relationships>
</file>

<file path=ppt/charts/_rels/chart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1.png"/><Relationship Id="rId7" Type="http://schemas.openxmlformats.org/officeDocument/2006/relationships/image" Target="../media/image18.png"/><Relationship Id="rId12" Type="http://schemas.openxmlformats.org/officeDocument/2006/relationships/package" Target="../embeddings/Microsoft_Excel_Worksheet4.xlsx"/><Relationship Id="rId2" Type="http://schemas.openxmlformats.org/officeDocument/2006/relationships/image" Target="../media/image10.jpeg"/><Relationship Id="rId1" Type="http://schemas.openxmlformats.org/officeDocument/2006/relationships/image" Target="../media/image43.jpeg"/><Relationship Id="rId6" Type="http://schemas.openxmlformats.org/officeDocument/2006/relationships/image" Target="../media/image20.png"/><Relationship Id="rId11" Type="http://schemas.openxmlformats.org/officeDocument/2006/relationships/image" Target="../media/image36.png"/><Relationship Id="rId5" Type="http://schemas.openxmlformats.org/officeDocument/2006/relationships/image" Target="../media/image23.png"/><Relationship Id="rId10" Type="http://schemas.openxmlformats.org/officeDocument/2006/relationships/image" Target="../media/image13.png"/><Relationship Id="rId4" Type="http://schemas.openxmlformats.org/officeDocument/2006/relationships/image" Target="../media/image44.png"/><Relationship Id="rId9" Type="http://schemas.openxmlformats.org/officeDocument/2006/relationships/image" Target="../media/image46.png"/></Relationships>
</file>

<file path=ppt/charts/_rels/chart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hemeOverride" Target="../theme/themeOverride3.xml"/><Relationship Id="rId7" Type="http://schemas.openxmlformats.org/officeDocument/2006/relationships/image" Target="../media/image15.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image" Target="../media/image13.png"/><Relationship Id="rId5" Type="http://schemas.openxmlformats.org/officeDocument/2006/relationships/image" Target="../media/image20.png"/><Relationship Id="rId10" Type="http://schemas.openxmlformats.org/officeDocument/2006/relationships/package" Target="../embeddings/Microsoft_Excel_Worksheet5.xlsx"/><Relationship Id="rId4" Type="http://schemas.openxmlformats.org/officeDocument/2006/relationships/image" Target="../media/image48.png"/><Relationship Id="rId9" Type="http://schemas.openxmlformats.org/officeDocument/2006/relationships/image" Target="../media/image12.png"/></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6.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7.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8.xlsx"/></Relationships>
</file>

<file path=ppt/charts/_rels/chart8.xml.rels><?xml version="1.0" encoding="UTF-8" standalone="yes"?>
<Relationships xmlns="http://schemas.openxmlformats.org/package/2006/relationships"><Relationship Id="rId3" Type="http://schemas.openxmlformats.org/officeDocument/2006/relationships/oleObject" Target="https://sesirs.sharepoint.com/sites/getec/Documentos%20Compartilhados/GETEC/CONSELHOS/CONCEX_OK/2023/Eventos/Expointer/Exporta&#231;&#245;es%20RS%20-%20UE%20-%20medida%20antimesmatamento.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988016478429281E-3"/>
          <c:y val="0.16779519538520679"/>
          <c:w val="0.97190877919815288"/>
          <c:h val="0.5362969549633424"/>
        </c:manualLayout>
      </c:layout>
      <c:barChart>
        <c:barDir val="col"/>
        <c:grouping val="clustered"/>
        <c:varyColors val="0"/>
        <c:ser>
          <c:idx val="0"/>
          <c:order val="0"/>
          <c:tx>
            <c:strRef>
              <c:f>Plan1!$B$1</c:f>
              <c:strCache>
                <c:ptCount val="1"/>
                <c:pt idx="0">
                  <c:v>Série 1</c:v>
                </c:pt>
              </c:strCache>
            </c:strRef>
          </c:tx>
          <c:spPr>
            <a:ln>
              <a:solidFill>
                <a:srgbClr val="D0CECE"/>
              </a:solidFill>
            </a:ln>
          </c:spPr>
          <c:invertIfNegative val="0"/>
          <c:dPt>
            <c:idx val="0"/>
            <c:invertIfNegative val="0"/>
            <c:bubble3D val="0"/>
            <c: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solidFill>
                  <a:srgbClr val="D0CECE"/>
                </a:solidFill>
              </a:ln>
            </c:spPr>
            <c:extLst>
              <c:ext xmlns:c16="http://schemas.microsoft.com/office/drawing/2014/chart" uri="{C3380CC4-5D6E-409C-BE32-E72D297353CC}">
                <c16:uniqueId val="{00000001-CB36-4CF7-8D5C-C19E33D59B96}"/>
              </c:ext>
            </c:extLst>
          </c:dPt>
          <c:dPt>
            <c:idx val="1"/>
            <c:invertIfNegative val="0"/>
            <c:bubble3D val="0"/>
            <c: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solidFill>
                  <a:srgbClr val="D0CECE"/>
                </a:solidFill>
              </a:ln>
            </c:spPr>
            <c:extLst>
              <c:ext xmlns:c16="http://schemas.microsoft.com/office/drawing/2014/chart" uri="{C3380CC4-5D6E-409C-BE32-E72D297353CC}">
                <c16:uniqueId val="{00000003-CB36-4CF7-8D5C-C19E33D59B96}"/>
              </c:ext>
            </c:extLst>
          </c:dPt>
          <c:dPt>
            <c:idx val="2"/>
            <c:invertIfNegative val="0"/>
            <c:bubble3D val="0"/>
            <c:spPr>
              <a:blipFill dpi="0" rotWithShape="1">
                <a:blip xmlns:r="http://schemas.openxmlformats.org/officeDocument/2006/relationships" r:embed="rId4"/>
                <a:srcRect/>
                <a:stretch>
                  <a:fillRect/>
                </a:stretch>
              </a:blipFill>
              <a:ln>
                <a:solidFill>
                  <a:srgbClr val="D0CECE"/>
                </a:solidFill>
              </a:ln>
            </c:spPr>
            <c:extLst>
              <c:ext xmlns:c16="http://schemas.microsoft.com/office/drawing/2014/chart" uri="{C3380CC4-5D6E-409C-BE32-E72D297353CC}">
                <c16:uniqueId val="{00000005-CB36-4CF7-8D5C-C19E33D59B96}"/>
              </c:ext>
            </c:extLst>
          </c:dPt>
          <c:dPt>
            <c:idx val="3"/>
            <c:invertIfNegative val="0"/>
            <c:bubble3D val="0"/>
            <c:spPr>
              <a:blipFill dpi="0" rotWithShape="1">
                <a:blip xmlns:r="http://schemas.openxmlformats.org/officeDocument/2006/relationships" r:embed="rId5"/>
                <a:srcRect/>
                <a:stretch>
                  <a:fillRect/>
                </a:stretch>
              </a:blipFill>
              <a:ln>
                <a:solidFill>
                  <a:srgbClr val="D0CECE"/>
                </a:solidFill>
              </a:ln>
            </c:spPr>
            <c:extLst>
              <c:ext xmlns:c16="http://schemas.microsoft.com/office/drawing/2014/chart" uri="{C3380CC4-5D6E-409C-BE32-E72D297353CC}">
                <c16:uniqueId val="{00000007-CB36-4CF7-8D5C-C19E33D59B96}"/>
              </c:ext>
            </c:extLst>
          </c:dPt>
          <c:dPt>
            <c:idx val="4"/>
            <c:invertIfNegative val="0"/>
            <c:bubble3D val="0"/>
            <c:spPr>
              <a:blipFill dpi="0" rotWithShape="1">
                <a:blip xmlns:r="http://schemas.openxmlformats.org/officeDocument/2006/relationships" r:embed="rId6"/>
                <a:srcRect/>
                <a:stretch>
                  <a:fillRect/>
                </a:stretch>
              </a:blipFill>
              <a:ln>
                <a:solidFill>
                  <a:srgbClr val="D0CECE"/>
                </a:solidFill>
              </a:ln>
            </c:spPr>
            <c:extLst>
              <c:ext xmlns:c16="http://schemas.microsoft.com/office/drawing/2014/chart" uri="{C3380CC4-5D6E-409C-BE32-E72D297353CC}">
                <c16:uniqueId val="{00000009-CB36-4CF7-8D5C-C19E33D59B96}"/>
              </c:ext>
            </c:extLst>
          </c:dPt>
          <c:dPt>
            <c:idx val="5"/>
            <c:invertIfNegative val="0"/>
            <c:bubble3D val="0"/>
            <c:spPr>
              <a:blipFill dpi="0" rotWithShape="1">
                <a:blip xmlns:r="http://schemas.openxmlformats.org/officeDocument/2006/relationships" r:embed="rId7"/>
                <a:srcRect/>
                <a:stretch>
                  <a:fillRect/>
                </a:stretch>
              </a:blipFill>
              <a:ln>
                <a:solidFill>
                  <a:srgbClr val="D0CECE"/>
                </a:solidFill>
              </a:ln>
            </c:spPr>
            <c:extLst>
              <c:ext xmlns:c16="http://schemas.microsoft.com/office/drawing/2014/chart" uri="{C3380CC4-5D6E-409C-BE32-E72D297353CC}">
                <c16:uniqueId val="{0000000B-CB36-4CF7-8D5C-C19E33D59B96}"/>
              </c:ext>
            </c:extLst>
          </c:dPt>
          <c:dPt>
            <c:idx val="6"/>
            <c:invertIfNegative val="0"/>
            <c:bubble3D val="0"/>
            <c:spPr>
              <a:blipFill dpi="0" rotWithShape="1">
                <a:blip xmlns:r="http://schemas.openxmlformats.org/officeDocument/2006/relationships" r:embed="rId8"/>
                <a:srcRect/>
                <a:stretch>
                  <a:fillRect/>
                </a:stretch>
              </a:blipFill>
              <a:ln>
                <a:solidFill>
                  <a:srgbClr val="D0CECE"/>
                </a:solidFill>
              </a:ln>
            </c:spPr>
            <c:extLst>
              <c:ext xmlns:c16="http://schemas.microsoft.com/office/drawing/2014/chart" uri="{C3380CC4-5D6E-409C-BE32-E72D297353CC}">
                <c16:uniqueId val="{0000000D-CB36-4CF7-8D5C-C19E33D59B96}"/>
              </c:ext>
            </c:extLst>
          </c:dPt>
          <c:dPt>
            <c:idx val="7"/>
            <c:invertIfNegative val="0"/>
            <c:bubble3D val="0"/>
            <c:spPr>
              <a:blipFill dpi="0" rotWithShape="1">
                <a:blip xmlns:r="http://schemas.openxmlformats.org/officeDocument/2006/relationships" r:embed="rId9"/>
                <a:srcRect/>
                <a:stretch>
                  <a:fillRect/>
                </a:stretch>
              </a:blipFill>
              <a:ln>
                <a:solidFill>
                  <a:srgbClr val="D0CECE"/>
                </a:solidFill>
              </a:ln>
            </c:spPr>
            <c:extLst>
              <c:ext xmlns:c16="http://schemas.microsoft.com/office/drawing/2014/chart" uri="{C3380CC4-5D6E-409C-BE32-E72D297353CC}">
                <c16:uniqueId val="{0000000F-CB36-4CF7-8D5C-C19E33D59B96}"/>
              </c:ext>
            </c:extLst>
          </c:dPt>
          <c:dPt>
            <c:idx val="8"/>
            <c:invertIfNegative val="0"/>
            <c:bubble3D val="0"/>
            <c:spPr>
              <a:blipFill dpi="0" rotWithShape="1">
                <a:blip xmlns:r="http://schemas.openxmlformats.org/officeDocument/2006/relationships" r:embed="rId10"/>
                <a:srcRect/>
                <a:stretch>
                  <a:fillRect/>
                </a:stretch>
              </a:blipFill>
              <a:ln>
                <a:solidFill>
                  <a:srgbClr val="D0CECE"/>
                </a:solidFill>
              </a:ln>
            </c:spPr>
            <c:extLst>
              <c:ext xmlns:c16="http://schemas.microsoft.com/office/drawing/2014/chart" uri="{C3380CC4-5D6E-409C-BE32-E72D297353CC}">
                <c16:uniqueId val="{00000011-CB36-4CF7-8D5C-C19E33D59B96}"/>
              </c:ext>
            </c:extLst>
          </c:dPt>
          <c:dPt>
            <c:idx val="9"/>
            <c:invertIfNegative val="0"/>
            <c:bubble3D val="0"/>
            <c:spPr>
              <a:blipFill dpi="0" rotWithShape="1">
                <a:blip xmlns:r="http://schemas.openxmlformats.org/officeDocument/2006/relationships" r:embed="rId11"/>
                <a:srcRect/>
                <a:stretch>
                  <a:fillRect/>
                </a:stretch>
              </a:blipFill>
              <a:ln>
                <a:solidFill>
                  <a:srgbClr val="D0CECE"/>
                </a:solidFill>
              </a:ln>
            </c:spPr>
            <c:extLst>
              <c:ext xmlns:c16="http://schemas.microsoft.com/office/drawing/2014/chart" uri="{C3380CC4-5D6E-409C-BE32-E72D297353CC}">
                <c16:uniqueId val="{00000013-CB36-4CF7-8D5C-C19E33D59B96}"/>
              </c:ext>
            </c:extLst>
          </c:dPt>
          <c:dPt>
            <c:idx val="10"/>
            <c:invertIfNegative val="0"/>
            <c:bubble3D val="0"/>
            <c:spPr>
              <a:blipFill dpi="0" rotWithShape="1">
                <a:blip xmlns:r="http://schemas.openxmlformats.org/officeDocument/2006/relationships" r:embed="rId12"/>
                <a:srcRect/>
                <a:stretch>
                  <a:fillRect/>
                </a:stretch>
              </a:blipFill>
              <a:ln>
                <a:solidFill>
                  <a:srgbClr val="D0CECE"/>
                </a:solidFill>
              </a:ln>
            </c:spPr>
            <c:extLst>
              <c:ext xmlns:c16="http://schemas.microsoft.com/office/drawing/2014/chart" uri="{C3380CC4-5D6E-409C-BE32-E72D297353CC}">
                <c16:uniqueId val="{00000015-CB36-4CF7-8D5C-C19E33D59B96}"/>
              </c:ext>
            </c:extLst>
          </c:dPt>
          <c:dPt>
            <c:idx val="11"/>
            <c:invertIfNegative val="0"/>
            <c:bubble3D val="0"/>
            <c:spPr>
              <a:blipFill dpi="0" rotWithShape="1">
                <a:blip xmlns:r="http://schemas.openxmlformats.org/officeDocument/2006/relationships" r:embed="rId13"/>
                <a:srcRect/>
                <a:stretch>
                  <a:fillRect/>
                </a:stretch>
              </a:blipFill>
              <a:ln>
                <a:solidFill>
                  <a:srgbClr val="D0CECE"/>
                </a:solidFill>
              </a:ln>
            </c:spPr>
            <c:extLst>
              <c:ext xmlns:c16="http://schemas.microsoft.com/office/drawing/2014/chart" uri="{C3380CC4-5D6E-409C-BE32-E72D297353CC}">
                <c16:uniqueId val="{00000017-CB36-4CF7-8D5C-C19E33D59B96}"/>
              </c:ext>
            </c:extLst>
          </c:dPt>
          <c:dPt>
            <c:idx val="12"/>
            <c:invertIfNegative val="0"/>
            <c:bubble3D val="0"/>
            <c:spPr>
              <a:blipFill dpi="0" rotWithShape="1">
                <a:blip xmlns:r="http://schemas.openxmlformats.org/officeDocument/2006/relationships" r:embed="rId14"/>
                <a:srcRect/>
                <a:stretch>
                  <a:fillRect/>
                </a:stretch>
              </a:blipFill>
              <a:ln>
                <a:solidFill>
                  <a:srgbClr val="D0CECE"/>
                </a:solidFill>
              </a:ln>
            </c:spPr>
            <c:extLst>
              <c:ext xmlns:c16="http://schemas.microsoft.com/office/drawing/2014/chart" uri="{C3380CC4-5D6E-409C-BE32-E72D297353CC}">
                <c16:uniqueId val="{00000019-CB36-4CF7-8D5C-C19E33D59B96}"/>
              </c:ext>
            </c:extLst>
          </c:dPt>
          <c:dPt>
            <c:idx val="13"/>
            <c:invertIfNegative val="0"/>
            <c:bubble3D val="0"/>
            <c:spPr>
              <a:blipFill dpi="0" rotWithShape="1">
                <a:blip xmlns:r="http://schemas.openxmlformats.org/officeDocument/2006/relationships" r:embed="rId15"/>
                <a:srcRect/>
                <a:stretch>
                  <a:fillRect/>
                </a:stretch>
              </a:blipFill>
              <a:ln>
                <a:solidFill>
                  <a:srgbClr val="D0CECE"/>
                </a:solidFill>
              </a:ln>
            </c:spPr>
            <c:extLst>
              <c:ext xmlns:c16="http://schemas.microsoft.com/office/drawing/2014/chart" uri="{C3380CC4-5D6E-409C-BE32-E72D297353CC}">
                <c16:uniqueId val="{0000001B-CB36-4CF7-8D5C-C19E33D59B96}"/>
              </c:ext>
            </c:extLst>
          </c:dPt>
          <c:dPt>
            <c:idx val="14"/>
            <c:invertIfNegative val="0"/>
            <c:bubble3D val="0"/>
            <c:spPr>
              <a:blipFill dpi="0" rotWithShape="1">
                <a:blip xmlns:r="http://schemas.openxmlformats.org/officeDocument/2006/relationships" r:embed="rId16"/>
                <a:srcRect/>
                <a:stretch>
                  <a:fillRect/>
                </a:stretch>
              </a:blipFill>
              <a:ln>
                <a:solidFill>
                  <a:srgbClr val="D0CECE"/>
                </a:solidFill>
              </a:ln>
            </c:spPr>
            <c:extLst>
              <c:ext xmlns:c16="http://schemas.microsoft.com/office/drawing/2014/chart" uri="{C3380CC4-5D6E-409C-BE32-E72D297353CC}">
                <c16:uniqueId val="{0000001D-CB36-4CF7-8D5C-C19E33D59B96}"/>
              </c:ext>
            </c:extLst>
          </c:dPt>
          <c:dPt>
            <c:idx val="15"/>
            <c:invertIfNegative val="0"/>
            <c:bubble3D val="0"/>
            <c:spPr>
              <a:blipFill dpi="0" rotWithShape="1">
                <a:blip xmlns:r="http://schemas.openxmlformats.org/officeDocument/2006/relationships" r:embed="rId17"/>
                <a:srcRect/>
                <a:stretch>
                  <a:fillRect/>
                </a:stretch>
              </a:blipFill>
              <a:ln>
                <a:solidFill>
                  <a:srgbClr val="D0CECE"/>
                </a:solidFill>
              </a:ln>
            </c:spPr>
            <c:extLst>
              <c:ext xmlns:c16="http://schemas.microsoft.com/office/drawing/2014/chart" uri="{C3380CC4-5D6E-409C-BE32-E72D297353CC}">
                <c16:uniqueId val="{0000001F-CB36-4CF7-8D5C-C19E33D59B96}"/>
              </c:ext>
            </c:extLst>
          </c:dPt>
          <c:dPt>
            <c:idx val="16"/>
            <c:invertIfNegative val="0"/>
            <c:bubble3D val="0"/>
            <c:spPr>
              <a:blipFill dpi="0" rotWithShape="1">
                <a:blip xmlns:r="http://schemas.openxmlformats.org/officeDocument/2006/relationships" r:embed="rId18"/>
                <a:srcRect/>
                <a:stretch>
                  <a:fillRect/>
                </a:stretch>
              </a:blipFill>
              <a:ln>
                <a:solidFill>
                  <a:srgbClr val="D0CECE"/>
                </a:solidFill>
              </a:ln>
            </c:spPr>
            <c:extLst>
              <c:ext xmlns:c16="http://schemas.microsoft.com/office/drawing/2014/chart" uri="{C3380CC4-5D6E-409C-BE32-E72D297353CC}">
                <c16:uniqueId val="{00000021-CB36-4CF7-8D5C-C19E33D59B96}"/>
              </c:ext>
            </c:extLst>
          </c:dPt>
          <c:dPt>
            <c:idx val="17"/>
            <c:invertIfNegative val="0"/>
            <c:bubble3D val="0"/>
            <c:spPr>
              <a:blipFill dpi="0" rotWithShape="1">
                <a:blip xmlns:r="http://schemas.openxmlformats.org/officeDocument/2006/relationships" r:embed="rId19"/>
                <a:srcRect/>
                <a:stretch>
                  <a:fillRect/>
                </a:stretch>
              </a:blipFill>
              <a:ln>
                <a:solidFill>
                  <a:srgbClr val="D0CECE"/>
                </a:solidFill>
              </a:ln>
            </c:spPr>
            <c:extLst>
              <c:ext xmlns:c16="http://schemas.microsoft.com/office/drawing/2014/chart" uri="{C3380CC4-5D6E-409C-BE32-E72D297353CC}">
                <c16:uniqueId val="{00000023-CB36-4CF7-8D5C-C19E33D59B96}"/>
              </c:ext>
            </c:extLst>
          </c:dPt>
          <c:dPt>
            <c:idx val="18"/>
            <c:invertIfNegative val="0"/>
            <c:bubble3D val="0"/>
            <c:spPr>
              <a:blipFill dpi="0" rotWithShape="1">
                <a:blip xmlns:r="http://schemas.openxmlformats.org/officeDocument/2006/relationships" r:embed="rId20"/>
                <a:srcRect/>
                <a:stretch>
                  <a:fillRect/>
                </a:stretch>
              </a:blipFill>
              <a:ln>
                <a:solidFill>
                  <a:srgbClr val="D0CECE"/>
                </a:solidFill>
              </a:ln>
            </c:spPr>
            <c:extLst>
              <c:ext xmlns:c16="http://schemas.microsoft.com/office/drawing/2014/chart" uri="{C3380CC4-5D6E-409C-BE32-E72D297353CC}">
                <c16:uniqueId val="{00000025-CB36-4CF7-8D5C-C19E33D59B96}"/>
              </c:ext>
            </c:extLst>
          </c:dPt>
          <c:dPt>
            <c:idx val="19"/>
            <c:invertIfNegative val="0"/>
            <c:bubble3D val="0"/>
            <c:spPr>
              <a:blipFill dpi="0" rotWithShape="1">
                <a:blip xmlns:r="http://schemas.openxmlformats.org/officeDocument/2006/relationships" r:embed="rId21"/>
                <a:srcRect/>
                <a:stretch>
                  <a:fillRect/>
                </a:stretch>
              </a:blipFill>
              <a:ln>
                <a:solidFill>
                  <a:srgbClr val="D0CECE"/>
                </a:solidFill>
              </a:ln>
            </c:spPr>
            <c:extLst>
              <c:ext xmlns:c16="http://schemas.microsoft.com/office/drawing/2014/chart" uri="{C3380CC4-5D6E-409C-BE32-E72D297353CC}">
                <c16:uniqueId val="{00000027-CB36-4CF7-8D5C-C19E33D59B96}"/>
              </c:ext>
            </c:extLst>
          </c:dPt>
          <c:dPt>
            <c:idx val="20"/>
            <c:invertIfNegative val="0"/>
            <c:bubble3D val="0"/>
            <c:spPr>
              <a:blipFill dpi="0" rotWithShape="1">
                <a:blip xmlns:r="http://schemas.openxmlformats.org/officeDocument/2006/relationships" r:embed="rId22"/>
                <a:srcRect/>
                <a:stretch>
                  <a:fillRect/>
                </a:stretch>
              </a:blipFill>
              <a:ln>
                <a:solidFill>
                  <a:srgbClr val="D0CECE"/>
                </a:solidFill>
              </a:ln>
            </c:spPr>
            <c:extLst>
              <c:ext xmlns:c16="http://schemas.microsoft.com/office/drawing/2014/chart" uri="{C3380CC4-5D6E-409C-BE32-E72D297353CC}">
                <c16:uniqueId val="{00000029-CB36-4CF7-8D5C-C19E33D59B96}"/>
              </c:ext>
            </c:extLst>
          </c:dPt>
          <c:dPt>
            <c:idx val="21"/>
            <c:invertIfNegative val="0"/>
            <c:bubble3D val="0"/>
            <c:spPr>
              <a:blipFill dpi="0" rotWithShape="1">
                <a:blip xmlns:r="http://schemas.openxmlformats.org/officeDocument/2006/relationships" r:embed="rId23"/>
                <a:srcRect/>
                <a:stretch>
                  <a:fillRect/>
                </a:stretch>
              </a:blipFill>
              <a:ln>
                <a:solidFill>
                  <a:srgbClr val="D0CECE"/>
                </a:solidFill>
              </a:ln>
            </c:spPr>
            <c:extLst>
              <c:ext xmlns:c16="http://schemas.microsoft.com/office/drawing/2014/chart" uri="{C3380CC4-5D6E-409C-BE32-E72D297353CC}">
                <c16:uniqueId val="{0000002B-CB36-4CF7-8D5C-C19E33D59B96}"/>
              </c:ext>
            </c:extLst>
          </c:dPt>
          <c:dPt>
            <c:idx val="22"/>
            <c:invertIfNegative val="0"/>
            <c:bubble3D val="0"/>
            <c:spPr>
              <a:blipFill dpi="0" rotWithShape="1">
                <a:blip xmlns:r="http://schemas.openxmlformats.org/officeDocument/2006/relationships" r:embed="rId24"/>
                <a:srcRect/>
                <a:stretch>
                  <a:fillRect/>
                </a:stretch>
              </a:blipFill>
              <a:ln>
                <a:solidFill>
                  <a:srgbClr val="D0CECE"/>
                </a:solidFill>
              </a:ln>
            </c:spPr>
            <c:extLst>
              <c:ext xmlns:c16="http://schemas.microsoft.com/office/drawing/2014/chart" uri="{C3380CC4-5D6E-409C-BE32-E72D297353CC}">
                <c16:uniqueId val="{0000002D-CB36-4CF7-8D5C-C19E33D59B96}"/>
              </c:ext>
            </c:extLst>
          </c:dPt>
          <c:dPt>
            <c:idx val="23"/>
            <c:invertIfNegative val="0"/>
            <c:bubble3D val="0"/>
            <c:spPr>
              <a:blipFill dpi="0" rotWithShape="1">
                <a:blip xmlns:r="http://schemas.openxmlformats.org/officeDocument/2006/relationships" r:embed="rId25"/>
                <a:srcRect/>
                <a:stretch>
                  <a:fillRect/>
                </a:stretch>
              </a:blipFill>
              <a:ln>
                <a:solidFill>
                  <a:srgbClr val="D0CECE"/>
                </a:solidFill>
              </a:ln>
            </c:spPr>
            <c:extLst>
              <c:ext xmlns:c16="http://schemas.microsoft.com/office/drawing/2014/chart" uri="{C3380CC4-5D6E-409C-BE32-E72D297353CC}">
                <c16:uniqueId val="{0000002F-CB36-4CF7-8D5C-C19E33D59B96}"/>
              </c:ext>
            </c:extLst>
          </c:dPt>
          <c:dPt>
            <c:idx val="24"/>
            <c:invertIfNegative val="0"/>
            <c:bubble3D val="0"/>
            <c:spPr>
              <a:blipFill dpi="0" rotWithShape="1">
                <a:blip xmlns:r="http://schemas.openxmlformats.org/officeDocument/2006/relationships" r:embed="rId26"/>
                <a:srcRect/>
                <a:stretch>
                  <a:fillRect/>
                </a:stretch>
              </a:blipFill>
              <a:ln>
                <a:solidFill>
                  <a:srgbClr val="D0CECE"/>
                </a:solidFill>
              </a:ln>
            </c:spPr>
            <c:extLst>
              <c:ext xmlns:c16="http://schemas.microsoft.com/office/drawing/2014/chart" uri="{C3380CC4-5D6E-409C-BE32-E72D297353CC}">
                <c16:uniqueId val="{00000031-CB36-4CF7-8D5C-C19E33D59B96}"/>
              </c:ext>
            </c:extLst>
          </c:dPt>
          <c:dPt>
            <c:idx val="25"/>
            <c:invertIfNegative val="0"/>
            <c:bubble3D val="0"/>
            <c:spPr>
              <a:blipFill dpi="0" rotWithShape="1">
                <a:blip xmlns:r="http://schemas.openxmlformats.org/officeDocument/2006/relationships" r:embed="rId27"/>
                <a:srcRect/>
                <a:stretch>
                  <a:fillRect/>
                </a:stretch>
              </a:blipFill>
              <a:ln>
                <a:solidFill>
                  <a:srgbClr val="D0CECE"/>
                </a:solidFill>
              </a:ln>
            </c:spPr>
            <c:extLst>
              <c:ext xmlns:c16="http://schemas.microsoft.com/office/drawing/2014/chart" uri="{C3380CC4-5D6E-409C-BE32-E72D297353CC}">
                <c16:uniqueId val="{00000033-CB36-4CF7-8D5C-C19E33D59B96}"/>
              </c:ext>
            </c:extLst>
          </c:dPt>
          <c:dPt>
            <c:idx val="26"/>
            <c:invertIfNegative val="0"/>
            <c:bubble3D val="0"/>
            <c:spPr>
              <a:blipFill dpi="0" rotWithShape="1">
                <a:blip xmlns:r="http://schemas.openxmlformats.org/officeDocument/2006/relationships" r:embed="rId28"/>
                <a:srcRect/>
                <a:stretch>
                  <a:fillRect/>
                </a:stretch>
              </a:blipFill>
              <a:ln>
                <a:solidFill>
                  <a:srgbClr val="D0CECE"/>
                </a:solidFill>
              </a:ln>
            </c:spPr>
            <c:extLst>
              <c:ext xmlns:c16="http://schemas.microsoft.com/office/drawing/2014/chart" uri="{C3380CC4-5D6E-409C-BE32-E72D297353CC}">
                <c16:uniqueId val="{00000035-CB36-4CF7-8D5C-C19E33D59B96}"/>
              </c:ext>
            </c:extLst>
          </c:dPt>
          <c:dPt>
            <c:idx val="27"/>
            <c:invertIfNegative val="0"/>
            <c:bubble3D val="0"/>
            <c:spPr>
              <a:blipFill dpi="0" rotWithShape="1">
                <a:blip xmlns:r="http://schemas.openxmlformats.org/officeDocument/2006/relationships" r:embed="rId29"/>
                <a:srcRect/>
                <a:stretch>
                  <a:fillRect/>
                </a:stretch>
              </a:blipFill>
              <a:ln>
                <a:solidFill>
                  <a:srgbClr val="D0CECE"/>
                </a:solidFill>
              </a:ln>
            </c:spPr>
            <c:extLst>
              <c:ext xmlns:c16="http://schemas.microsoft.com/office/drawing/2014/chart" uri="{C3380CC4-5D6E-409C-BE32-E72D297353CC}">
                <c16:uniqueId val="{00000037-CB36-4CF7-8D5C-C19E33D59B96}"/>
              </c:ext>
            </c:extLst>
          </c:dPt>
          <c:dPt>
            <c:idx val="28"/>
            <c:invertIfNegative val="0"/>
            <c:bubble3D val="0"/>
            <c:spPr>
              <a:blipFill dpi="0" rotWithShape="1">
                <a:blip xmlns:r="http://schemas.openxmlformats.org/officeDocument/2006/relationships" r:embed="rId30"/>
                <a:srcRect/>
                <a:stretch>
                  <a:fillRect/>
                </a:stretch>
              </a:blipFill>
              <a:ln>
                <a:solidFill>
                  <a:srgbClr val="D0CECE"/>
                </a:solidFill>
              </a:ln>
            </c:spPr>
            <c:extLst>
              <c:ext xmlns:c16="http://schemas.microsoft.com/office/drawing/2014/chart" uri="{C3380CC4-5D6E-409C-BE32-E72D297353CC}">
                <c16:uniqueId val="{00000039-CB36-4CF7-8D5C-C19E33D59B96}"/>
              </c:ext>
            </c:extLst>
          </c:dPt>
          <c:dPt>
            <c:idx val="29"/>
            <c:invertIfNegative val="0"/>
            <c:bubble3D val="0"/>
            <c:spPr>
              <a:blipFill dpi="0" rotWithShape="1">
                <a:blip xmlns:r="http://schemas.openxmlformats.org/officeDocument/2006/relationships" r:embed="rId31"/>
                <a:srcRect/>
                <a:stretch>
                  <a:fillRect/>
                </a:stretch>
              </a:blipFill>
              <a:ln>
                <a:solidFill>
                  <a:srgbClr val="D0CECE"/>
                </a:solidFill>
              </a:ln>
            </c:spPr>
            <c:extLst>
              <c:ext xmlns:c16="http://schemas.microsoft.com/office/drawing/2014/chart" uri="{C3380CC4-5D6E-409C-BE32-E72D297353CC}">
                <c16:uniqueId val="{0000003B-CB36-4CF7-8D5C-C19E33D59B96}"/>
              </c:ext>
            </c:extLst>
          </c:dPt>
          <c:cat>
            <c:strRef>
              <c:f>Plan1!$A$2:$A$31</c:f>
              <c:strCache>
                <c:ptCount val="30"/>
                <c:pt idx="0">
                  <c:v>China</c:v>
                </c:pt>
                <c:pt idx="1">
                  <c:v>EUA</c:v>
                </c:pt>
                <c:pt idx="2">
                  <c:v>Alemanha</c:v>
                </c:pt>
                <c:pt idx="3">
                  <c:v>Holanda</c:v>
                </c:pt>
                <c:pt idx="4">
                  <c:v>Japão</c:v>
                </c:pt>
                <c:pt idx="5">
                  <c:v>Itália</c:v>
                </c:pt>
                <c:pt idx="6">
                  <c:v>França</c:v>
                </c:pt>
                <c:pt idx="7">
                  <c:v>Coreia do Sul</c:v>
                </c:pt>
                <c:pt idx="8">
                  <c:v>México</c:v>
                </c:pt>
                <c:pt idx="9">
                  <c:v>Hong Kong</c:v>
                </c:pt>
                <c:pt idx="10">
                  <c:v>Bélgica</c:v>
                </c:pt>
                <c:pt idx="11">
                  <c:v>Canadá</c:v>
                </c:pt>
                <c:pt idx="12">
                  <c:v>Reino Unido</c:v>
                </c:pt>
                <c:pt idx="13">
                  <c:v>Singapura</c:v>
                </c:pt>
                <c:pt idx="14">
                  <c:v>Vietnã</c:v>
                </c:pt>
                <c:pt idx="15">
                  <c:v>Taipei</c:v>
                </c:pt>
                <c:pt idx="16">
                  <c:v>Índia</c:v>
                </c:pt>
                <c:pt idx="17">
                  <c:v>Suíça</c:v>
                </c:pt>
                <c:pt idx="18">
                  <c:v>Espanha</c:v>
                </c:pt>
                <c:pt idx="19">
                  <c:v>Rússia</c:v>
                </c:pt>
                <c:pt idx="20">
                  <c:v>Austrália</c:v>
                </c:pt>
                <c:pt idx="21">
                  <c:v>Polônia</c:v>
                </c:pt>
                <c:pt idx="22">
                  <c:v>Brasil</c:v>
                </c:pt>
                <c:pt idx="23">
                  <c:v>Malásia</c:v>
                </c:pt>
                <c:pt idx="24">
                  <c:v>Arábia Saudita</c:v>
                </c:pt>
                <c:pt idx="25">
                  <c:v>Tailândia</c:v>
                </c:pt>
                <c:pt idx="26">
                  <c:v>Emirados Árabes Unidos</c:v>
                </c:pt>
                <c:pt idx="27">
                  <c:v>Indonésia</c:v>
                </c:pt>
                <c:pt idx="28">
                  <c:v>Turquia</c:v>
                </c:pt>
                <c:pt idx="29">
                  <c:v>República Tcheca</c:v>
                </c:pt>
              </c:strCache>
            </c:strRef>
          </c:cat>
          <c:val>
            <c:numRef>
              <c:f>Plan1!$B$2:$B$31</c:f>
              <c:numCache>
                <c:formatCode>_-* #,##0_-;\-* #,##0_-;_-* "-"??_-;_-@_-</c:formatCode>
                <c:ptCount val="30"/>
                <c:pt idx="0">
                  <c:v>3388716312</c:v>
                </c:pt>
                <c:pt idx="1">
                  <c:v>2019159665</c:v>
                </c:pt>
                <c:pt idx="2">
                  <c:v>1702362462</c:v>
                </c:pt>
                <c:pt idx="3">
                  <c:v>741804035</c:v>
                </c:pt>
                <c:pt idx="4">
                  <c:v>719844077</c:v>
                </c:pt>
                <c:pt idx="5">
                  <c:v>677095229</c:v>
                </c:pt>
                <c:pt idx="6">
                  <c:v>634524949</c:v>
                </c:pt>
                <c:pt idx="7">
                  <c:v>632225745</c:v>
                </c:pt>
                <c:pt idx="8">
                  <c:v>592997234</c:v>
                </c:pt>
                <c:pt idx="9">
                  <c:v>576144442</c:v>
                </c:pt>
                <c:pt idx="10">
                  <c:v>568505277</c:v>
                </c:pt>
                <c:pt idx="11">
                  <c:v>568413103</c:v>
                </c:pt>
                <c:pt idx="12">
                  <c:v>519684227</c:v>
                </c:pt>
                <c:pt idx="13">
                  <c:v>475472598</c:v>
                </c:pt>
                <c:pt idx="14">
                  <c:v>453693565</c:v>
                </c:pt>
                <c:pt idx="15">
                  <c:v>432955571</c:v>
                </c:pt>
                <c:pt idx="16">
                  <c:v>431418488</c:v>
                </c:pt>
                <c:pt idx="17">
                  <c:v>420656666</c:v>
                </c:pt>
                <c:pt idx="18">
                  <c:v>420169591</c:v>
                </c:pt>
                <c:pt idx="19">
                  <c:v>407853301</c:v>
                </c:pt>
                <c:pt idx="20">
                  <c:v>370869477</c:v>
                </c:pt>
                <c:pt idx="21">
                  <c:v>354667456</c:v>
                </c:pt>
                <c:pt idx="22">
                  <c:v>339695766</c:v>
                </c:pt>
                <c:pt idx="23">
                  <c:v>312964855</c:v>
                </c:pt>
                <c:pt idx="24">
                  <c:v>304500007</c:v>
                </c:pt>
                <c:pt idx="25">
                  <c:v>280087768</c:v>
                </c:pt>
                <c:pt idx="26">
                  <c:v>279917397</c:v>
                </c:pt>
                <c:pt idx="27">
                  <c:v>258797196</c:v>
                </c:pt>
                <c:pt idx="28">
                  <c:v>255412194</c:v>
                </c:pt>
                <c:pt idx="29">
                  <c:v>253327521</c:v>
                </c:pt>
              </c:numCache>
            </c:numRef>
          </c:val>
          <c:extLst>
            <c:ext xmlns:c16="http://schemas.microsoft.com/office/drawing/2014/chart" uri="{C3380CC4-5D6E-409C-BE32-E72D297353CC}">
              <c16:uniqueId val="{0000003C-CB36-4CF7-8D5C-C19E33D59B96}"/>
            </c:ext>
          </c:extLst>
        </c:ser>
        <c:dLbls>
          <c:showLegendKey val="0"/>
          <c:showVal val="0"/>
          <c:showCatName val="0"/>
          <c:showSerName val="0"/>
          <c:showPercent val="0"/>
          <c:showBubbleSize val="0"/>
        </c:dLbls>
        <c:gapWidth val="75"/>
        <c:overlap val="40"/>
        <c:axId val="239851776"/>
        <c:axId val="239857664"/>
      </c:barChart>
      <c:catAx>
        <c:axId val="239851776"/>
        <c:scaling>
          <c:orientation val="minMax"/>
        </c:scaling>
        <c:delete val="0"/>
        <c:axPos val="b"/>
        <c:numFmt formatCode="General" sourceLinked="1"/>
        <c:majorTickMark val="none"/>
        <c:minorTickMark val="none"/>
        <c:tickLblPos val="nextTo"/>
        <c:txPr>
          <a:bodyPr/>
          <a:lstStyle/>
          <a:p>
            <a:pPr>
              <a:defRPr sz="2000">
                <a:solidFill>
                  <a:srgbClr val="000000"/>
                </a:solidFill>
                <a:latin typeface="Bahnschrift Light" panose="020B0502040204020203" pitchFamily="34" charset="0"/>
              </a:defRPr>
            </a:pPr>
            <a:endParaRPr lang="pt-BR"/>
          </a:p>
        </c:txPr>
        <c:crossAx val="239857664"/>
        <c:crosses val="autoZero"/>
        <c:auto val="1"/>
        <c:lblAlgn val="ctr"/>
        <c:lblOffset val="100"/>
        <c:noMultiLvlLbl val="0"/>
      </c:catAx>
      <c:valAx>
        <c:axId val="239857664"/>
        <c:scaling>
          <c:orientation val="minMax"/>
        </c:scaling>
        <c:delete val="1"/>
        <c:axPos val="l"/>
        <c:numFmt formatCode="_-* #,##0_-;\-* #,##0_-;_-* &quot;-&quot;??_-;_-@_-" sourceLinked="1"/>
        <c:majorTickMark val="none"/>
        <c:minorTickMark val="none"/>
        <c:tickLblPos val="nextTo"/>
        <c:crossAx val="239851776"/>
        <c:crosses val="autoZero"/>
        <c:crossBetween val="between"/>
      </c:valAx>
    </c:plotArea>
    <c:plotVisOnly val="1"/>
    <c:dispBlanksAs val="gap"/>
    <c:showDLblsOverMax val="0"/>
  </c:chart>
  <c:txPr>
    <a:bodyPr/>
    <a:lstStyle/>
    <a:p>
      <a:pPr>
        <a:defRPr sz="1800"/>
      </a:pPr>
      <a:endParaRPr lang="pt-BR"/>
    </a:p>
  </c:txPr>
  <c:externalData r:id="rId32">
    <c:autoUpdate val="0"/>
  </c:externalData>
  <c:userShapes r:id="rId3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807567010731961E-2"/>
          <c:y val="0.29166534233876307"/>
          <c:w val="0.95896943524879119"/>
          <c:h val="0.42481658542659545"/>
        </c:manualLayout>
      </c:layout>
      <c:barChart>
        <c:barDir val="col"/>
        <c:grouping val="clustered"/>
        <c:varyColors val="0"/>
        <c:ser>
          <c:idx val="0"/>
          <c:order val="0"/>
          <c:tx>
            <c:strRef>
              <c:f>Plan1!$B$1</c:f>
              <c:strCache>
                <c:ptCount val="1"/>
                <c:pt idx="0">
                  <c:v>Série 1</c:v>
                </c:pt>
              </c:strCache>
            </c:strRef>
          </c:tx>
          <c:spPr>
            <a:ln>
              <a:solidFill>
                <a:srgbClr val="D0CECE"/>
              </a:solidFill>
            </a:ln>
          </c:spPr>
          <c:invertIfNegative val="0"/>
          <c:dPt>
            <c:idx val="0"/>
            <c:invertIfNegative val="0"/>
            <c:bubble3D val="0"/>
            <c: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solidFill>
                  <a:srgbClr val="D0CECE"/>
                </a:solidFill>
              </a:ln>
            </c:spPr>
            <c:extLst>
              <c:ext xmlns:c16="http://schemas.microsoft.com/office/drawing/2014/chart" uri="{C3380CC4-5D6E-409C-BE32-E72D297353CC}">
                <c16:uniqueId val="{00000001-AC63-47B1-9EE6-9ED32138D059}"/>
              </c:ext>
            </c:extLst>
          </c:dPt>
          <c:dPt>
            <c:idx val="1"/>
            <c:invertIfNegative val="0"/>
            <c:bubble3D val="0"/>
            <c: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solidFill>
                  <a:srgbClr val="D0CECE"/>
                </a:solidFill>
              </a:ln>
            </c:spPr>
            <c:extLst>
              <c:ext xmlns:c16="http://schemas.microsoft.com/office/drawing/2014/chart" uri="{C3380CC4-5D6E-409C-BE32-E72D297353CC}">
                <c16:uniqueId val="{00000003-AC63-47B1-9EE6-9ED32138D059}"/>
              </c:ext>
            </c:extLst>
          </c:dPt>
          <c:dPt>
            <c:idx val="2"/>
            <c:invertIfNegative val="0"/>
            <c:bubble3D val="0"/>
            <c: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a:solidFill>
                  <a:srgbClr val="D0CECE"/>
                </a:solidFill>
              </a:ln>
            </c:spPr>
            <c:extLst>
              <c:ext xmlns:c16="http://schemas.microsoft.com/office/drawing/2014/chart" uri="{C3380CC4-5D6E-409C-BE32-E72D297353CC}">
                <c16:uniqueId val="{00000005-AC63-47B1-9EE6-9ED32138D059}"/>
              </c:ext>
            </c:extLst>
          </c:dPt>
          <c:dPt>
            <c:idx val="3"/>
            <c:invertIfNegative val="0"/>
            <c:bubble3D val="0"/>
            <c:spPr>
              <a:blipFill dpi="0" rotWithShape="1">
                <a:blip xmlns:r="http://schemas.openxmlformats.org/officeDocument/2006/relationships" r:embed="rId5"/>
                <a:srcRect/>
                <a:stretch>
                  <a:fillRect/>
                </a:stretch>
              </a:blipFill>
              <a:ln>
                <a:solidFill>
                  <a:srgbClr val="D0CECE"/>
                </a:solidFill>
              </a:ln>
            </c:spPr>
            <c:extLst>
              <c:ext xmlns:c16="http://schemas.microsoft.com/office/drawing/2014/chart" uri="{C3380CC4-5D6E-409C-BE32-E72D297353CC}">
                <c16:uniqueId val="{00000007-AC63-47B1-9EE6-9ED32138D059}"/>
              </c:ext>
            </c:extLst>
          </c:dPt>
          <c:dPt>
            <c:idx val="4"/>
            <c:invertIfNegative val="0"/>
            <c:bubble3D val="0"/>
            <c:spPr>
              <a:blipFill dpi="0" rotWithShape="1">
                <a:blip xmlns:r="http://schemas.openxmlformats.org/officeDocument/2006/relationships" r:embed="rId6"/>
                <a:srcRect/>
                <a:stretch>
                  <a:fillRect/>
                </a:stretch>
              </a:blipFill>
              <a:ln>
                <a:solidFill>
                  <a:srgbClr val="D0CECE"/>
                </a:solidFill>
              </a:ln>
            </c:spPr>
            <c:extLst>
              <c:ext xmlns:c16="http://schemas.microsoft.com/office/drawing/2014/chart" uri="{C3380CC4-5D6E-409C-BE32-E72D297353CC}">
                <c16:uniqueId val="{00000009-AC63-47B1-9EE6-9ED32138D059}"/>
              </c:ext>
            </c:extLst>
          </c:dPt>
          <c:dPt>
            <c:idx val="5"/>
            <c:invertIfNegative val="0"/>
            <c:bubble3D val="0"/>
            <c:spPr>
              <a:blipFill dpi="0" rotWithShape="1">
                <a:blip xmlns:r="http://schemas.openxmlformats.org/officeDocument/2006/relationships" r:embed="rId7"/>
                <a:srcRect/>
                <a:stretch>
                  <a:fillRect/>
                </a:stretch>
              </a:blipFill>
              <a:ln>
                <a:solidFill>
                  <a:srgbClr val="D0CECE"/>
                </a:solidFill>
              </a:ln>
            </c:spPr>
            <c:extLst>
              <c:ext xmlns:c16="http://schemas.microsoft.com/office/drawing/2014/chart" uri="{C3380CC4-5D6E-409C-BE32-E72D297353CC}">
                <c16:uniqueId val="{0000000B-AC63-47B1-9EE6-9ED32138D059}"/>
              </c:ext>
            </c:extLst>
          </c:dPt>
          <c:dPt>
            <c:idx val="6"/>
            <c:invertIfNegative val="0"/>
            <c:bubble3D val="0"/>
            <c:spPr>
              <a:blipFill dpi="0" rotWithShape="1">
                <a:blip xmlns:r="http://schemas.openxmlformats.org/officeDocument/2006/relationships" r:embed="rId8"/>
                <a:srcRect/>
                <a:stretch>
                  <a:fillRect/>
                </a:stretch>
              </a:blipFill>
              <a:ln>
                <a:solidFill>
                  <a:srgbClr val="D0CECE"/>
                </a:solidFill>
              </a:ln>
            </c:spPr>
            <c:extLst>
              <c:ext xmlns:c16="http://schemas.microsoft.com/office/drawing/2014/chart" uri="{C3380CC4-5D6E-409C-BE32-E72D297353CC}">
                <c16:uniqueId val="{0000000D-AC63-47B1-9EE6-9ED32138D059}"/>
              </c:ext>
            </c:extLst>
          </c:dPt>
          <c:dPt>
            <c:idx val="7"/>
            <c:invertIfNegative val="0"/>
            <c:bubble3D val="0"/>
            <c:spPr>
              <a:blipFill dpi="0" rotWithShape="1">
                <a:blip xmlns:r="http://schemas.openxmlformats.org/officeDocument/2006/relationships" r:embed="rId9"/>
                <a:srcRect/>
                <a:stretch>
                  <a:fillRect/>
                </a:stretch>
              </a:blipFill>
              <a:ln>
                <a:solidFill>
                  <a:srgbClr val="D0CECE"/>
                </a:solidFill>
              </a:ln>
            </c:spPr>
            <c:extLst>
              <c:ext xmlns:c16="http://schemas.microsoft.com/office/drawing/2014/chart" uri="{C3380CC4-5D6E-409C-BE32-E72D297353CC}">
                <c16:uniqueId val="{0000000F-AC63-47B1-9EE6-9ED32138D059}"/>
              </c:ext>
            </c:extLst>
          </c:dPt>
          <c:dPt>
            <c:idx val="8"/>
            <c:invertIfNegative val="0"/>
            <c:bubble3D val="0"/>
            <c:spPr>
              <a:blipFill dpi="0" rotWithShape="1">
                <a:blip xmlns:r="http://schemas.openxmlformats.org/officeDocument/2006/relationships" r:embed="rId10"/>
                <a:srcRect/>
                <a:stretch>
                  <a:fillRect/>
                </a:stretch>
              </a:blipFill>
              <a:ln>
                <a:solidFill>
                  <a:srgbClr val="D0CECE"/>
                </a:solidFill>
              </a:ln>
            </c:spPr>
            <c:extLst>
              <c:ext xmlns:c16="http://schemas.microsoft.com/office/drawing/2014/chart" uri="{C3380CC4-5D6E-409C-BE32-E72D297353CC}">
                <c16:uniqueId val="{00000011-AC63-47B1-9EE6-9ED32138D059}"/>
              </c:ext>
            </c:extLst>
          </c:dPt>
          <c:dPt>
            <c:idx val="9"/>
            <c:invertIfNegative val="0"/>
            <c:bubble3D val="0"/>
            <c:spPr>
              <a:blipFill dpi="0" rotWithShape="1">
                <a:blip xmlns:r="http://schemas.openxmlformats.org/officeDocument/2006/relationships" r:embed="rId11"/>
                <a:srcRect/>
                <a:stretch>
                  <a:fillRect/>
                </a:stretch>
              </a:blipFill>
              <a:ln>
                <a:solidFill>
                  <a:srgbClr val="D0CECE"/>
                </a:solidFill>
              </a:ln>
            </c:spPr>
            <c:extLst>
              <c:ext xmlns:c16="http://schemas.microsoft.com/office/drawing/2014/chart" uri="{C3380CC4-5D6E-409C-BE32-E72D297353CC}">
                <c16:uniqueId val="{00000013-AC63-47B1-9EE6-9ED32138D059}"/>
              </c:ext>
            </c:extLst>
          </c:dPt>
          <c:dPt>
            <c:idx val="10"/>
            <c:invertIfNegative val="0"/>
            <c:bubble3D val="0"/>
            <c:spPr>
              <a:blipFill dpi="0" rotWithShape="1">
                <a:blip xmlns:r="http://schemas.openxmlformats.org/officeDocument/2006/relationships" r:embed="rId12"/>
                <a:srcRect/>
                <a:stretch>
                  <a:fillRect/>
                </a:stretch>
              </a:blipFill>
              <a:ln>
                <a:solidFill>
                  <a:srgbClr val="D0CECE"/>
                </a:solidFill>
              </a:ln>
            </c:spPr>
            <c:extLst>
              <c:ext xmlns:c16="http://schemas.microsoft.com/office/drawing/2014/chart" uri="{C3380CC4-5D6E-409C-BE32-E72D297353CC}">
                <c16:uniqueId val="{00000015-AC63-47B1-9EE6-9ED32138D059}"/>
              </c:ext>
            </c:extLst>
          </c:dPt>
          <c:dPt>
            <c:idx val="11"/>
            <c:invertIfNegative val="0"/>
            <c:bubble3D val="0"/>
            <c:spPr>
              <a:blipFill dpi="0" rotWithShape="1">
                <a:blip xmlns:r="http://schemas.openxmlformats.org/officeDocument/2006/relationships" r:embed="rId13"/>
                <a:srcRect/>
                <a:stretch>
                  <a:fillRect/>
                </a:stretch>
              </a:blipFill>
              <a:ln>
                <a:solidFill>
                  <a:srgbClr val="D0CECE"/>
                </a:solidFill>
              </a:ln>
            </c:spPr>
            <c:extLst>
              <c:ext xmlns:c16="http://schemas.microsoft.com/office/drawing/2014/chart" uri="{C3380CC4-5D6E-409C-BE32-E72D297353CC}">
                <c16:uniqueId val="{00000017-AC63-47B1-9EE6-9ED32138D059}"/>
              </c:ext>
            </c:extLst>
          </c:dPt>
          <c:dPt>
            <c:idx val="12"/>
            <c:invertIfNegative val="0"/>
            <c:bubble3D val="0"/>
            <c:spPr>
              <a:blipFill dpi="0" rotWithShape="1">
                <a:blip xmlns:r="http://schemas.openxmlformats.org/officeDocument/2006/relationships" r:embed="rId14"/>
                <a:srcRect/>
                <a:stretch>
                  <a:fillRect/>
                </a:stretch>
              </a:blipFill>
              <a:ln>
                <a:solidFill>
                  <a:srgbClr val="D0CECE"/>
                </a:solidFill>
              </a:ln>
            </c:spPr>
            <c:extLst>
              <c:ext xmlns:c16="http://schemas.microsoft.com/office/drawing/2014/chart" uri="{C3380CC4-5D6E-409C-BE32-E72D297353CC}">
                <c16:uniqueId val="{00000019-AC63-47B1-9EE6-9ED32138D059}"/>
              </c:ext>
            </c:extLst>
          </c:dPt>
          <c:dPt>
            <c:idx val="13"/>
            <c:invertIfNegative val="0"/>
            <c:bubble3D val="0"/>
            <c:spPr>
              <a:blipFill dpi="0" rotWithShape="1">
                <a:blip xmlns:r="http://schemas.openxmlformats.org/officeDocument/2006/relationships" r:embed="rId15"/>
                <a:srcRect/>
                <a:stretch>
                  <a:fillRect/>
                </a:stretch>
              </a:blipFill>
              <a:ln>
                <a:solidFill>
                  <a:srgbClr val="D0CECE"/>
                </a:solidFill>
              </a:ln>
            </c:spPr>
            <c:extLst>
              <c:ext xmlns:c16="http://schemas.microsoft.com/office/drawing/2014/chart" uri="{C3380CC4-5D6E-409C-BE32-E72D297353CC}">
                <c16:uniqueId val="{0000001B-AC63-47B1-9EE6-9ED32138D059}"/>
              </c:ext>
            </c:extLst>
          </c:dPt>
          <c:dPt>
            <c:idx val="14"/>
            <c:invertIfNegative val="0"/>
            <c:bubble3D val="0"/>
            <c:spPr>
              <a:blipFill dpi="0" rotWithShape="1">
                <a:blip xmlns:r="http://schemas.openxmlformats.org/officeDocument/2006/relationships" r:embed="rId16"/>
                <a:srcRect/>
                <a:stretch>
                  <a:fillRect/>
                </a:stretch>
              </a:blipFill>
              <a:ln>
                <a:solidFill>
                  <a:srgbClr val="D0CECE"/>
                </a:solidFill>
              </a:ln>
            </c:spPr>
            <c:extLst>
              <c:ext xmlns:c16="http://schemas.microsoft.com/office/drawing/2014/chart" uri="{C3380CC4-5D6E-409C-BE32-E72D297353CC}">
                <c16:uniqueId val="{0000001D-AC63-47B1-9EE6-9ED32138D059}"/>
              </c:ext>
            </c:extLst>
          </c:dPt>
          <c:dPt>
            <c:idx val="15"/>
            <c:invertIfNegative val="0"/>
            <c:bubble3D val="0"/>
            <c:spPr>
              <a:blipFill dpi="0" rotWithShape="1">
                <a:blip xmlns:r="http://schemas.openxmlformats.org/officeDocument/2006/relationships" r:embed="rId17"/>
                <a:srcRect/>
                <a:stretch>
                  <a:fillRect/>
                </a:stretch>
              </a:blipFill>
              <a:ln>
                <a:solidFill>
                  <a:srgbClr val="D0CECE"/>
                </a:solidFill>
              </a:ln>
            </c:spPr>
            <c:extLst>
              <c:ext xmlns:c16="http://schemas.microsoft.com/office/drawing/2014/chart" uri="{C3380CC4-5D6E-409C-BE32-E72D297353CC}">
                <c16:uniqueId val="{0000001F-AC63-47B1-9EE6-9ED32138D059}"/>
              </c:ext>
            </c:extLst>
          </c:dPt>
          <c:dPt>
            <c:idx val="16"/>
            <c:invertIfNegative val="0"/>
            <c:bubble3D val="0"/>
            <c:spPr>
              <a:blipFill dpi="0" rotWithShape="1">
                <a:blip xmlns:r="http://schemas.openxmlformats.org/officeDocument/2006/relationships" r:embed="rId18"/>
                <a:srcRect/>
                <a:stretch>
                  <a:fillRect/>
                </a:stretch>
              </a:blipFill>
              <a:ln>
                <a:solidFill>
                  <a:srgbClr val="D0CECE"/>
                </a:solidFill>
              </a:ln>
            </c:spPr>
            <c:extLst>
              <c:ext xmlns:c16="http://schemas.microsoft.com/office/drawing/2014/chart" uri="{C3380CC4-5D6E-409C-BE32-E72D297353CC}">
                <c16:uniqueId val="{00000021-AC63-47B1-9EE6-9ED32138D059}"/>
              </c:ext>
            </c:extLst>
          </c:dPt>
          <c:dPt>
            <c:idx val="17"/>
            <c:invertIfNegative val="0"/>
            <c:bubble3D val="0"/>
            <c:spPr>
              <a:blipFill dpi="0" rotWithShape="1">
                <a:blip xmlns:r="http://schemas.openxmlformats.org/officeDocument/2006/relationships" r:embed="rId19"/>
                <a:srcRect/>
                <a:stretch>
                  <a:fillRect/>
                </a:stretch>
              </a:blipFill>
              <a:ln>
                <a:solidFill>
                  <a:srgbClr val="D0CECE"/>
                </a:solidFill>
              </a:ln>
            </c:spPr>
            <c:extLst>
              <c:ext xmlns:c16="http://schemas.microsoft.com/office/drawing/2014/chart" uri="{C3380CC4-5D6E-409C-BE32-E72D297353CC}">
                <c16:uniqueId val="{00000023-AC63-47B1-9EE6-9ED32138D059}"/>
              </c:ext>
            </c:extLst>
          </c:dPt>
          <c:dPt>
            <c:idx val="18"/>
            <c:invertIfNegative val="0"/>
            <c:bubble3D val="0"/>
            <c:spPr>
              <a:blipFill dpi="0" rotWithShape="1">
                <a:blip xmlns:r="http://schemas.openxmlformats.org/officeDocument/2006/relationships" r:embed="rId20"/>
                <a:srcRect/>
                <a:stretch>
                  <a:fillRect/>
                </a:stretch>
              </a:blipFill>
              <a:ln>
                <a:solidFill>
                  <a:srgbClr val="D0CECE"/>
                </a:solidFill>
              </a:ln>
            </c:spPr>
            <c:extLst>
              <c:ext xmlns:c16="http://schemas.microsoft.com/office/drawing/2014/chart" uri="{C3380CC4-5D6E-409C-BE32-E72D297353CC}">
                <c16:uniqueId val="{00000025-AC63-47B1-9EE6-9ED32138D059}"/>
              </c:ext>
            </c:extLst>
          </c:dPt>
          <c:dPt>
            <c:idx val="19"/>
            <c:invertIfNegative val="0"/>
            <c:bubble3D val="0"/>
            <c:spPr>
              <a:blipFill dpi="0" rotWithShape="1">
                <a:blip xmlns:r="http://schemas.openxmlformats.org/officeDocument/2006/relationships" r:embed="rId21"/>
                <a:srcRect/>
                <a:stretch>
                  <a:fillRect/>
                </a:stretch>
              </a:blipFill>
              <a:ln>
                <a:solidFill>
                  <a:srgbClr val="D0CECE"/>
                </a:solidFill>
              </a:ln>
            </c:spPr>
            <c:extLst>
              <c:ext xmlns:c16="http://schemas.microsoft.com/office/drawing/2014/chart" uri="{C3380CC4-5D6E-409C-BE32-E72D297353CC}">
                <c16:uniqueId val="{00000027-AC63-47B1-9EE6-9ED32138D059}"/>
              </c:ext>
            </c:extLst>
          </c:dPt>
          <c:dPt>
            <c:idx val="20"/>
            <c:invertIfNegative val="0"/>
            <c:bubble3D val="0"/>
            <c:spPr>
              <a:blipFill dpi="0" rotWithShape="1">
                <a:blip xmlns:r="http://schemas.openxmlformats.org/officeDocument/2006/relationships" r:embed="rId22"/>
                <a:srcRect/>
                <a:stretch>
                  <a:fillRect/>
                </a:stretch>
              </a:blipFill>
              <a:ln>
                <a:solidFill>
                  <a:srgbClr val="D0CECE"/>
                </a:solidFill>
              </a:ln>
            </c:spPr>
            <c:extLst>
              <c:ext xmlns:c16="http://schemas.microsoft.com/office/drawing/2014/chart" uri="{C3380CC4-5D6E-409C-BE32-E72D297353CC}">
                <c16:uniqueId val="{00000029-AC63-47B1-9EE6-9ED32138D059}"/>
              </c:ext>
            </c:extLst>
          </c:dPt>
          <c:dPt>
            <c:idx val="21"/>
            <c:invertIfNegative val="0"/>
            <c:bubble3D val="0"/>
            <c:spPr>
              <a:blipFill dpi="0" rotWithShape="1">
                <a:blip xmlns:r="http://schemas.openxmlformats.org/officeDocument/2006/relationships" r:embed="rId23"/>
                <a:srcRect/>
                <a:stretch>
                  <a:fillRect/>
                </a:stretch>
              </a:blipFill>
              <a:ln>
                <a:solidFill>
                  <a:srgbClr val="D0CECE"/>
                </a:solidFill>
              </a:ln>
            </c:spPr>
            <c:extLst>
              <c:ext xmlns:c16="http://schemas.microsoft.com/office/drawing/2014/chart" uri="{C3380CC4-5D6E-409C-BE32-E72D297353CC}">
                <c16:uniqueId val="{0000002B-AC63-47B1-9EE6-9ED32138D059}"/>
              </c:ext>
            </c:extLst>
          </c:dPt>
          <c:dPt>
            <c:idx val="22"/>
            <c:invertIfNegative val="0"/>
            <c:bubble3D val="0"/>
            <c:spPr>
              <a:blipFill dpi="0" rotWithShape="1">
                <a:blip xmlns:r="http://schemas.openxmlformats.org/officeDocument/2006/relationships" r:embed="rId24"/>
                <a:srcRect/>
                <a:stretch>
                  <a:fillRect/>
                </a:stretch>
              </a:blipFill>
              <a:ln>
                <a:solidFill>
                  <a:srgbClr val="D0CECE"/>
                </a:solidFill>
              </a:ln>
            </c:spPr>
            <c:extLst>
              <c:ext xmlns:c16="http://schemas.microsoft.com/office/drawing/2014/chart" uri="{C3380CC4-5D6E-409C-BE32-E72D297353CC}">
                <c16:uniqueId val="{0000002D-AC63-47B1-9EE6-9ED32138D059}"/>
              </c:ext>
            </c:extLst>
          </c:dPt>
          <c:dPt>
            <c:idx val="23"/>
            <c:invertIfNegative val="0"/>
            <c:bubble3D val="0"/>
            <c:spPr>
              <a:blipFill dpi="0" rotWithShape="1">
                <a:blip xmlns:r="http://schemas.openxmlformats.org/officeDocument/2006/relationships" r:embed="rId25"/>
                <a:srcRect/>
                <a:stretch>
                  <a:fillRect/>
                </a:stretch>
              </a:blipFill>
              <a:ln>
                <a:solidFill>
                  <a:srgbClr val="D0CECE"/>
                </a:solidFill>
              </a:ln>
            </c:spPr>
            <c:extLst>
              <c:ext xmlns:c16="http://schemas.microsoft.com/office/drawing/2014/chart" uri="{C3380CC4-5D6E-409C-BE32-E72D297353CC}">
                <c16:uniqueId val="{0000002F-AC63-47B1-9EE6-9ED32138D059}"/>
              </c:ext>
            </c:extLst>
          </c:dPt>
          <c:dPt>
            <c:idx val="24"/>
            <c:invertIfNegative val="0"/>
            <c:bubble3D val="0"/>
            <c:spPr>
              <a:blipFill dpi="0" rotWithShape="1">
                <a:blip xmlns:r="http://schemas.openxmlformats.org/officeDocument/2006/relationships" r:embed="rId26"/>
                <a:srcRect/>
                <a:stretch>
                  <a:fillRect/>
                </a:stretch>
              </a:blipFill>
              <a:ln>
                <a:solidFill>
                  <a:srgbClr val="D0CECE"/>
                </a:solidFill>
              </a:ln>
            </c:spPr>
            <c:extLst>
              <c:ext xmlns:c16="http://schemas.microsoft.com/office/drawing/2014/chart" uri="{C3380CC4-5D6E-409C-BE32-E72D297353CC}">
                <c16:uniqueId val="{00000031-AC63-47B1-9EE6-9ED32138D059}"/>
              </c:ext>
            </c:extLst>
          </c:dPt>
          <c:dPt>
            <c:idx val="25"/>
            <c:invertIfNegative val="0"/>
            <c:bubble3D val="0"/>
            <c:spPr>
              <a:blipFill dpi="0" rotWithShape="1">
                <a:blip xmlns:r="http://schemas.openxmlformats.org/officeDocument/2006/relationships" r:embed="rId27"/>
                <a:srcRect/>
                <a:stretch>
                  <a:fillRect/>
                </a:stretch>
              </a:blipFill>
              <a:ln>
                <a:solidFill>
                  <a:srgbClr val="D0CECE"/>
                </a:solidFill>
              </a:ln>
            </c:spPr>
            <c:extLst>
              <c:ext xmlns:c16="http://schemas.microsoft.com/office/drawing/2014/chart" uri="{C3380CC4-5D6E-409C-BE32-E72D297353CC}">
                <c16:uniqueId val="{00000033-AC63-47B1-9EE6-9ED32138D059}"/>
              </c:ext>
            </c:extLst>
          </c:dPt>
          <c:dPt>
            <c:idx val="26"/>
            <c:invertIfNegative val="0"/>
            <c:bubble3D val="0"/>
            <c:spPr>
              <a:blipFill dpi="0" rotWithShape="1">
                <a:blip xmlns:r="http://schemas.openxmlformats.org/officeDocument/2006/relationships" r:embed="rId28"/>
                <a:srcRect/>
                <a:stretch>
                  <a:fillRect/>
                </a:stretch>
              </a:blipFill>
              <a:ln>
                <a:solidFill>
                  <a:srgbClr val="D0CECE"/>
                </a:solidFill>
              </a:ln>
            </c:spPr>
            <c:extLst>
              <c:ext xmlns:c16="http://schemas.microsoft.com/office/drawing/2014/chart" uri="{C3380CC4-5D6E-409C-BE32-E72D297353CC}">
                <c16:uniqueId val="{00000035-AC63-47B1-9EE6-9ED32138D059}"/>
              </c:ext>
            </c:extLst>
          </c:dPt>
          <c:dPt>
            <c:idx val="27"/>
            <c:invertIfNegative val="0"/>
            <c:bubble3D val="0"/>
            <c:spPr>
              <a:blipFill dpi="0" rotWithShape="1">
                <a:blip xmlns:r="http://schemas.openxmlformats.org/officeDocument/2006/relationships" r:embed="rId29"/>
                <a:srcRect/>
                <a:stretch>
                  <a:fillRect/>
                </a:stretch>
              </a:blipFill>
              <a:ln>
                <a:solidFill>
                  <a:srgbClr val="D0CECE"/>
                </a:solidFill>
              </a:ln>
            </c:spPr>
            <c:extLst>
              <c:ext xmlns:c16="http://schemas.microsoft.com/office/drawing/2014/chart" uri="{C3380CC4-5D6E-409C-BE32-E72D297353CC}">
                <c16:uniqueId val="{00000037-AC63-47B1-9EE6-9ED32138D059}"/>
              </c:ext>
            </c:extLst>
          </c:dPt>
          <c:dPt>
            <c:idx val="28"/>
            <c:invertIfNegative val="0"/>
            <c:bubble3D val="0"/>
            <c:spPr>
              <a:blipFill dpi="0" rotWithShape="1">
                <a:blip xmlns:r="http://schemas.openxmlformats.org/officeDocument/2006/relationships" r:embed="rId30"/>
                <a:srcRect/>
                <a:stretch>
                  <a:fillRect/>
                </a:stretch>
              </a:blipFill>
              <a:ln>
                <a:solidFill>
                  <a:srgbClr val="D0CECE"/>
                </a:solidFill>
              </a:ln>
            </c:spPr>
            <c:extLst>
              <c:ext xmlns:c16="http://schemas.microsoft.com/office/drawing/2014/chart" uri="{C3380CC4-5D6E-409C-BE32-E72D297353CC}">
                <c16:uniqueId val="{00000039-AC63-47B1-9EE6-9ED32138D059}"/>
              </c:ext>
            </c:extLst>
          </c:dPt>
          <c:dPt>
            <c:idx val="29"/>
            <c:invertIfNegative val="0"/>
            <c:bubble3D val="0"/>
            <c:spPr>
              <a:blipFill dpi="0" rotWithShape="1">
                <a:blip xmlns:r="http://schemas.openxmlformats.org/officeDocument/2006/relationships" r:embed="rId31"/>
                <a:srcRect/>
                <a:stretch>
                  <a:fillRect/>
                </a:stretch>
              </a:blipFill>
              <a:ln>
                <a:solidFill>
                  <a:srgbClr val="D0CECE"/>
                </a:solidFill>
              </a:ln>
            </c:spPr>
            <c:extLst>
              <c:ext xmlns:c16="http://schemas.microsoft.com/office/drawing/2014/chart" uri="{C3380CC4-5D6E-409C-BE32-E72D297353CC}">
                <c16:uniqueId val="{0000003B-AC63-47B1-9EE6-9ED32138D059}"/>
              </c:ext>
            </c:extLst>
          </c:dPt>
          <c:cat>
            <c:strRef>
              <c:f>Plan1!$A$2:$A$31</c:f>
              <c:strCache>
                <c:ptCount val="30"/>
                <c:pt idx="0">
                  <c:v>EUA</c:v>
                </c:pt>
                <c:pt idx="1">
                  <c:v>China</c:v>
                </c:pt>
                <c:pt idx="2">
                  <c:v>Alemanha</c:v>
                </c:pt>
                <c:pt idx="3">
                  <c:v>Reino Unido</c:v>
                </c:pt>
                <c:pt idx="4">
                  <c:v>Japão</c:v>
                </c:pt>
                <c:pt idx="5">
                  <c:v>França</c:v>
                </c:pt>
                <c:pt idx="6">
                  <c:v>Índia</c:v>
                </c:pt>
                <c:pt idx="7">
                  <c:v>Holanda</c:v>
                </c:pt>
                <c:pt idx="8">
                  <c:v>Hong Kong</c:v>
                </c:pt>
                <c:pt idx="9">
                  <c:v>Coreia do Sul</c:v>
                </c:pt>
                <c:pt idx="10">
                  <c:v>Itália</c:v>
                </c:pt>
                <c:pt idx="11">
                  <c:v>México</c:v>
                </c:pt>
                <c:pt idx="12">
                  <c:v>Canadá</c:v>
                </c:pt>
                <c:pt idx="13">
                  <c:v>Bélgica</c:v>
                </c:pt>
                <c:pt idx="14">
                  <c:v>Espanha</c:v>
                </c:pt>
                <c:pt idx="15">
                  <c:v>Singapura</c:v>
                </c:pt>
                <c:pt idx="16">
                  <c:v>Suíça</c:v>
                </c:pt>
                <c:pt idx="17">
                  <c:v>Turquia</c:v>
                </c:pt>
                <c:pt idx="18">
                  <c:v>Taipei</c:v>
                </c:pt>
                <c:pt idx="19">
                  <c:v>Polônia</c:v>
                </c:pt>
                <c:pt idx="20">
                  <c:v>Vietnã</c:v>
                </c:pt>
                <c:pt idx="21">
                  <c:v>Tailânda</c:v>
                </c:pt>
                <c:pt idx="22">
                  <c:v>Austrália</c:v>
                </c:pt>
                <c:pt idx="23">
                  <c:v>Emirados Árabes Unidos</c:v>
                </c:pt>
                <c:pt idx="24">
                  <c:v>Malásia</c:v>
                </c:pt>
                <c:pt idx="25">
                  <c:v>Brasil</c:v>
                </c:pt>
                <c:pt idx="26">
                  <c:v>República Tcheca</c:v>
                </c:pt>
                <c:pt idx="27">
                  <c:v>Áustria</c:v>
                </c:pt>
                <c:pt idx="28">
                  <c:v>Indonésia</c:v>
                </c:pt>
                <c:pt idx="29">
                  <c:v>Rússia</c:v>
                </c:pt>
              </c:strCache>
            </c:strRef>
          </c:cat>
          <c:val>
            <c:numRef>
              <c:f>Plan1!$B$2:$B$31</c:f>
              <c:numCache>
                <c:formatCode>_-* #,##0_-;\-* #,##0_-;_-* "-"??_-;_-@_-</c:formatCode>
                <c:ptCount val="30"/>
                <c:pt idx="0">
                  <c:v>3172533052</c:v>
                </c:pt>
                <c:pt idx="1">
                  <c:v>2559319988</c:v>
                </c:pt>
                <c:pt idx="2">
                  <c:v>1469735378</c:v>
                </c:pt>
                <c:pt idx="3">
                  <c:v>791855405</c:v>
                </c:pt>
                <c:pt idx="4">
                  <c:v>786365263</c:v>
                </c:pt>
                <c:pt idx="5">
                  <c:v>775128724</c:v>
                </c:pt>
                <c:pt idx="6">
                  <c:v>671997346</c:v>
                </c:pt>
                <c:pt idx="7">
                  <c:v>664131324</c:v>
                </c:pt>
                <c:pt idx="8">
                  <c:v>655539567</c:v>
                </c:pt>
                <c:pt idx="9">
                  <c:v>642571069</c:v>
                </c:pt>
                <c:pt idx="10">
                  <c:v>639928812</c:v>
                </c:pt>
                <c:pt idx="11">
                  <c:v>598475395</c:v>
                </c:pt>
                <c:pt idx="12">
                  <c:v>559231481</c:v>
                </c:pt>
                <c:pt idx="13">
                  <c:v>550854780</c:v>
                </c:pt>
                <c:pt idx="14">
                  <c:v>469043091</c:v>
                </c:pt>
                <c:pt idx="15">
                  <c:v>422530066</c:v>
                </c:pt>
                <c:pt idx="16">
                  <c:v>366266257</c:v>
                </c:pt>
                <c:pt idx="17">
                  <c:v>361763873</c:v>
                </c:pt>
                <c:pt idx="18">
                  <c:v>358675789</c:v>
                </c:pt>
                <c:pt idx="19">
                  <c:v>341407274</c:v>
                </c:pt>
                <c:pt idx="20">
                  <c:v>335129154</c:v>
                </c:pt>
                <c:pt idx="21">
                  <c:v>292053342</c:v>
                </c:pt>
                <c:pt idx="22">
                  <c:v>276027533</c:v>
                </c:pt>
                <c:pt idx="23">
                  <c:v>267360735</c:v>
                </c:pt>
                <c:pt idx="24">
                  <c:v>265972626</c:v>
                </c:pt>
                <c:pt idx="25">
                  <c:v>240792839</c:v>
                </c:pt>
                <c:pt idx="26">
                  <c:v>228913299</c:v>
                </c:pt>
                <c:pt idx="27">
                  <c:v>223336425</c:v>
                </c:pt>
                <c:pt idx="28">
                  <c:v>221739634</c:v>
                </c:pt>
                <c:pt idx="29">
                  <c:v>208387278</c:v>
                </c:pt>
              </c:numCache>
            </c:numRef>
          </c:val>
          <c:extLst>
            <c:ext xmlns:c16="http://schemas.microsoft.com/office/drawing/2014/chart" uri="{C3380CC4-5D6E-409C-BE32-E72D297353CC}">
              <c16:uniqueId val="{0000003C-AC63-47B1-9EE6-9ED32138D059}"/>
            </c:ext>
          </c:extLst>
        </c:ser>
        <c:dLbls>
          <c:showLegendKey val="0"/>
          <c:showVal val="0"/>
          <c:showCatName val="0"/>
          <c:showSerName val="0"/>
          <c:showPercent val="0"/>
          <c:showBubbleSize val="0"/>
        </c:dLbls>
        <c:gapWidth val="75"/>
        <c:overlap val="40"/>
        <c:axId val="265056640"/>
        <c:axId val="265058176"/>
      </c:barChart>
      <c:catAx>
        <c:axId val="265056640"/>
        <c:scaling>
          <c:orientation val="minMax"/>
        </c:scaling>
        <c:delete val="0"/>
        <c:axPos val="b"/>
        <c:numFmt formatCode="General" sourceLinked="1"/>
        <c:majorTickMark val="none"/>
        <c:minorTickMark val="none"/>
        <c:tickLblPos val="nextTo"/>
        <c:txPr>
          <a:bodyPr/>
          <a:lstStyle/>
          <a:p>
            <a:pPr>
              <a:defRPr sz="2000">
                <a:latin typeface="Bahnschrift Light" panose="020B0502040204020203" pitchFamily="34" charset="0"/>
              </a:defRPr>
            </a:pPr>
            <a:endParaRPr lang="pt-BR"/>
          </a:p>
        </c:txPr>
        <c:crossAx val="265058176"/>
        <c:crosses val="autoZero"/>
        <c:auto val="1"/>
        <c:lblAlgn val="ctr"/>
        <c:lblOffset val="100"/>
        <c:noMultiLvlLbl val="0"/>
      </c:catAx>
      <c:valAx>
        <c:axId val="265058176"/>
        <c:scaling>
          <c:orientation val="minMax"/>
        </c:scaling>
        <c:delete val="1"/>
        <c:axPos val="l"/>
        <c:numFmt formatCode="_-* #,##0_-;\-* #,##0_-;_-* &quot;-&quot;??_-;_-@_-" sourceLinked="1"/>
        <c:majorTickMark val="none"/>
        <c:minorTickMark val="none"/>
        <c:tickLblPos val="nextTo"/>
        <c:crossAx val="265056640"/>
        <c:crosses val="autoZero"/>
        <c:crossBetween val="between"/>
      </c:valAx>
    </c:plotArea>
    <c:plotVisOnly val="1"/>
    <c:dispBlanksAs val="gap"/>
    <c:showDLblsOverMax val="0"/>
  </c:chart>
  <c:txPr>
    <a:bodyPr/>
    <a:lstStyle/>
    <a:p>
      <a:pPr>
        <a:defRPr sz="1800"/>
      </a:pPr>
      <a:endParaRPr lang="pt-BR"/>
    </a:p>
  </c:txPr>
  <c:externalData r:id="rId32">
    <c:autoUpdate val="0"/>
  </c:externalData>
  <c:userShapes r:id="rId3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71721613656664E-2"/>
          <c:y val="0.10836954030105581"/>
          <c:w val="0.95228278747205075"/>
          <c:h val="0.74120806996002964"/>
        </c:manualLayout>
      </c:layout>
      <c:barChart>
        <c:barDir val="col"/>
        <c:grouping val="clustered"/>
        <c:varyColors val="0"/>
        <c:ser>
          <c:idx val="0"/>
          <c:order val="0"/>
          <c:tx>
            <c:strRef>
              <c:f>Plan1!$B$1</c:f>
              <c:strCache>
                <c:ptCount val="1"/>
                <c:pt idx="0">
                  <c:v>Série 1</c:v>
                </c:pt>
              </c:strCache>
            </c:strRef>
          </c:tx>
          <c:spPr>
            <a:blipFill>
              <a:blip xmlns:r="http://schemas.openxmlformats.org/officeDocument/2006/relationships" r:embed="rId1"/>
              <a:tile tx="0" ty="0" sx="100000" sy="100000" flip="none" algn="tl"/>
            </a:blipFill>
          </c:spPr>
          <c:invertIfNegative val="0"/>
          <c:dPt>
            <c:idx val="0"/>
            <c:invertIfNegative val="0"/>
            <c:bubble3D val="0"/>
            <c:spPr>
              <a:blipFill>
                <a:blip xmlns:r="http://schemas.openxmlformats.org/officeDocument/2006/relationships" r:embed="rId2"/>
                <a:stretch>
                  <a:fillRect/>
                </a:stretch>
              </a:blipFill>
            </c:spPr>
            <c:extLst>
              <c:ext xmlns:c16="http://schemas.microsoft.com/office/drawing/2014/chart" uri="{C3380CC4-5D6E-409C-BE32-E72D297353CC}">
                <c16:uniqueId val="{00000001-B474-4D07-8D9D-234C3897F2FE}"/>
              </c:ext>
            </c:extLst>
          </c:dPt>
          <c:dPt>
            <c:idx val="1"/>
            <c:invertIfNegative val="0"/>
            <c:bubble3D val="0"/>
            <c:spPr>
              <a:blipFill>
                <a:blip xmlns:r="http://schemas.openxmlformats.org/officeDocument/2006/relationships" r:embed="rId3"/>
                <a:stretch>
                  <a:fillRect/>
                </a:stretch>
              </a:blipFill>
            </c:spPr>
            <c:extLst>
              <c:ext xmlns:c16="http://schemas.microsoft.com/office/drawing/2014/chart" uri="{C3380CC4-5D6E-409C-BE32-E72D297353CC}">
                <c16:uniqueId val="{00000003-B474-4D07-8D9D-234C3897F2FE}"/>
              </c:ext>
            </c:extLst>
          </c:dPt>
          <c:dPt>
            <c:idx val="2"/>
            <c:invertIfNegative val="0"/>
            <c:bubble3D val="0"/>
            <c:spPr>
              <a:blipFill>
                <a:blip xmlns:r="http://schemas.openxmlformats.org/officeDocument/2006/relationships" r:embed="rId4"/>
                <a:stretch>
                  <a:fillRect/>
                </a:stretch>
              </a:blipFill>
            </c:spPr>
            <c:extLst>
              <c:ext xmlns:c16="http://schemas.microsoft.com/office/drawing/2014/chart" uri="{C3380CC4-5D6E-409C-BE32-E72D297353CC}">
                <c16:uniqueId val="{00000005-B474-4D07-8D9D-234C3897F2FE}"/>
              </c:ext>
            </c:extLst>
          </c:dPt>
          <c:dPt>
            <c:idx val="3"/>
            <c:invertIfNegative val="0"/>
            <c:bubble3D val="0"/>
            <c:spPr>
              <a:blipFill>
                <a:blip xmlns:r="http://schemas.openxmlformats.org/officeDocument/2006/relationships" r:embed="rId5"/>
                <a:stretch>
                  <a:fillRect/>
                </a:stretch>
              </a:blipFill>
            </c:spPr>
            <c:extLst>
              <c:ext xmlns:c16="http://schemas.microsoft.com/office/drawing/2014/chart" uri="{C3380CC4-5D6E-409C-BE32-E72D297353CC}">
                <c16:uniqueId val="{00000007-B474-4D07-8D9D-234C3897F2FE}"/>
              </c:ext>
            </c:extLst>
          </c:dPt>
          <c:dPt>
            <c:idx val="4"/>
            <c:invertIfNegative val="0"/>
            <c:bubble3D val="0"/>
            <c:spPr>
              <a:blipFill>
                <a:blip xmlns:r="http://schemas.openxmlformats.org/officeDocument/2006/relationships" r:embed="rId6"/>
                <a:stretch>
                  <a:fillRect/>
                </a:stretch>
              </a:blipFill>
            </c:spPr>
            <c:extLst>
              <c:ext xmlns:c16="http://schemas.microsoft.com/office/drawing/2014/chart" uri="{C3380CC4-5D6E-409C-BE32-E72D297353CC}">
                <c16:uniqueId val="{00000009-B474-4D07-8D9D-234C3897F2FE}"/>
              </c:ext>
            </c:extLst>
          </c:dPt>
          <c:dPt>
            <c:idx val="5"/>
            <c:invertIfNegative val="0"/>
            <c:bubble3D val="0"/>
            <c:spPr>
              <a:blipFill>
                <a:blip xmlns:r="http://schemas.openxmlformats.org/officeDocument/2006/relationships" r:embed="rId7"/>
                <a:stretch>
                  <a:fillRect/>
                </a:stretch>
              </a:blipFill>
            </c:spPr>
            <c:extLst>
              <c:ext xmlns:c16="http://schemas.microsoft.com/office/drawing/2014/chart" uri="{C3380CC4-5D6E-409C-BE32-E72D297353CC}">
                <c16:uniqueId val="{0000000B-B474-4D07-8D9D-234C3897F2FE}"/>
              </c:ext>
            </c:extLst>
          </c:dPt>
          <c:dPt>
            <c:idx val="6"/>
            <c:invertIfNegative val="0"/>
            <c:bubble3D val="0"/>
            <c:spPr>
              <a:blipFill>
                <a:blip xmlns:r="http://schemas.openxmlformats.org/officeDocument/2006/relationships" r:embed="rId8"/>
                <a:stretch>
                  <a:fillRect/>
                </a:stretch>
              </a:blipFill>
            </c:spPr>
            <c:extLst>
              <c:ext xmlns:c16="http://schemas.microsoft.com/office/drawing/2014/chart" uri="{C3380CC4-5D6E-409C-BE32-E72D297353CC}">
                <c16:uniqueId val="{0000000D-B474-4D07-8D9D-234C3897F2FE}"/>
              </c:ext>
            </c:extLst>
          </c:dPt>
          <c:dPt>
            <c:idx val="7"/>
            <c:invertIfNegative val="0"/>
            <c:bubble3D val="0"/>
            <c:spPr>
              <a:blipFill>
                <a:blip xmlns:r="http://schemas.openxmlformats.org/officeDocument/2006/relationships" r:embed="rId9"/>
                <a:stretch>
                  <a:fillRect/>
                </a:stretch>
              </a:blipFill>
            </c:spPr>
            <c:extLst>
              <c:ext xmlns:c16="http://schemas.microsoft.com/office/drawing/2014/chart" uri="{C3380CC4-5D6E-409C-BE32-E72D297353CC}">
                <c16:uniqueId val="{0000000F-B474-4D07-8D9D-234C3897F2FE}"/>
              </c:ext>
            </c:extLst>
          </c:dPt>
          <c:dPt>
            <c:idx val="8"/>
            <c:invertIfNegative val="0"/>
            <c:bubble3D val="0"/>
            <c:spPr>
              <a:blipFill>
                <a:blip xmlns:r="http://schemas.openxmlformats.org/officeDocument/2006/relationships" r:embed="rId10"/>
                <a:stretch>
                  <a:fillRect/>
                </a:stretch>
              </a:blipFill>
            </c:spPr>
            <c:extLst>
              <c:ext xmlns:c16="http://schemas.microsoft.com/office/drawing/2014/chart" uri="{C3380CC4-5D6E-409C-BE32-E72D297353CC}">
                <c16:uniqueId val="{00000011-B474-4D07-8D9D-234C3897F2FE}"/>
              </c:ext>
            </c:extLst>
          </c:dPt>
          <c:dPt>
            <c:idx val="9"/>
            <c:invertIfNegative val="0"/>
            <c:bubble3D val="0"/>
            <c:spPr>
              <a:blipFill>
                <a:blip xmlns:r="http://schemas.openxmlformats.org/officeDocument/2006/relationships" r:embed="rId11"/>
                <a:stretch>
                  <a:fillRect/>
                </a:stretch>
              </a:blipFill>
            </c:spPr>
            <c:extLst>
              <c:ext xmlns:c16="http://schemas.microsoft.com/office/drawing/2014/chart" uri="{C3380CC4-5D6E-409C-BE32-E72D297353CC}">
                <c16:uniqueId val="{00000013-B474-4D07-8D9D-234C3897F2FE}"/>
              </c:ext>
            </c:extLst>
          </c:dPt>
          <c:dLbls>
            <c:spPr>
              <a:noFill/>
              <a:ln>
                <a:noFill/>
              </a:ln>
              <a:effectLst/>
            </c:spPr>
            <c:txPr>
              <a:bodyPr/>
              <a:lstStyle/>
              <a:p>
                <a:pPr>
                  <a:defRPr sz="2400">
                    <a:latin typeface="Bahnschrift Light" panose="020B0502040204020203" pitchFamily="34" charset="0"/>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Plan1!$A$2:$A$11</c:f>
              <c:strCache>
                <c:ptCount val="10"/>
                <c:pt idx="0">
                  <c:v>China</c:v>
                </c:pt>
                <c:pt idx="1">
                  <c:v>Estados Unidos</c:v>
                </c:pt>
                <c:pt idx="2">
                  <c:v>Argentina</c:v>
                </c:pt>
                <c:pt idx="3">
                  <c:v>Vietnã</c:v>
                </c:pt>
                <c:pt idx="4">
                  <c:v>Bélgica</c:v>
                </c:pt>
                <c:pt idx="5">
                  <c:v>México</c:v>
                </c:pt>
                <c:pt idx="6">
                  <c:v>Paraguai</c:v>
                </c:pt>
                <c:pt idx="7">
                  <c:v>Uruguai</c:v>
                </c:pt>
                <c:pt idx="8">
                  <c:v>Países Baixos (Holanda)</c:v>
                </c:pt>
                <c:pt idx="9">
                  <c:v>Indonésia</c:v>
                </c:pt>
              </c:strCache>
            </c:strRef>
          </c:cat>
          <c:val>
            <c:numRef>
              <c:f>Plan1!$B$2:$B$11</c:f>
              <c:numCache>
                <c:formatCode>0</c:formatCode>
                <c:ptCount val="10"/>
                <c:pt idx="0">
                  <c:v>5467190920</c:v>
                </c:pt>
                <c:pt idx="1">
                  <c:v>1997314452</c:v>
                </c:pt>
                <c:pt idx="2">
                  <c:v>1102005271</c:v>
                </c:pt>
                <c:pt idx="3">
                  <c:v>710012147</c:v>
                </c:pt>
                <c:pt idx="4">
                  <c:v>680882996</c:v>
                </c:pt>
                <c:pt idx="5">
                  <c:v>645310776</c:v>
                </c:pt>
                <c:pt idx="6">
                  <c:v>605100110</c:v>
                </c:pt>
                <c:pt idx="7">
                  <c:v>545020220</c:v>
                </c:pt>
                <c:pt idx="8">
                  <c:v>516207891</c:v>
                </c:pt>
                <c:pt idx="9">
                  <c:v>483904124</c:v>
                </c:pt>
              </c:numCache>
            </c:numRef>
          </c:val>
          <c:extLst>
            <c:ext xmlns:c16="http://schemas.microsoft.com/office/drawing/2014/chart" uri="{C3380CC4-5D6E-409C-BE32-E72D297353CC}">
              <c16:uniqueId val="{00000014-B474-4D07-8D9D-234C3897F2FE}"/>
            </c:ext>
          </c:extLst>
        </c:ser>
        <c:dLbls>
          <c:dLblPos val="outEnd"/>
          <c:showLegendKey val="0"/>
          <c:showVal val="1"/>
          <c:showCatName val="0"/>
          <c:showSerName val="0"/>
          <c:showPercent val="0"/>
          <c:showBubbleSize val="0"/>
        </c:dLbls>
        <c:gapWidth val="150"/>
        <c:axId val="270981760"/>
        <c:axId val="271005184"/>
      </c:barChart>
      <c:catAx>
        <c:axId val="270981760"/>
        <c:scaling>
          <c:orientation val="minMax"/>
        </c:scaling>
        <c:delete val="0"/>
        <c:axPos val="b"/>
        <c:numFmt formatCode="General" sourceLinked="0"/>
        <c:majorTickMark val="out"/>
        <c:minorTickMark val="none"/>
        <c:tickLblPos val="nextTo"/>
        <c:txPr>
          <a:bodyPr/>
          <a:lstStyle/>
          <a:p>
            <a:pPr>
              <a:defRPr sz="2000">
                <a:latin typeface="Bahnschrift Light" panose="020B0502040204020203" pitchFamily="34" charset="0"/>
              </a:defRPr>
            </a:pPr>
            <a:endParaRPr lang="pt-BR"/>
          </a:p>
        </c:txPr>
        <c:crossAx val="271005184"/>
        <c:crosses val="autoZero"/>
        <c:auto val="1"/>
        <c:lblAlgn val="ctr"/>
        <c:lblOffset val="100"/>
        <c:noMultiLvlLbl val="0"/>
      </c:catAx>
      <c:valAx>
        <c:axId val="271005184"/>
        <c:scaling>
          <c:orientation val="minMax"/>
        </c:scaling>
        <c:delete val="1"/>
        <c:axPos val="l"/>
        <c:numFmt formatCode="0" sourceLinked="1"/>
        <c:majorTickMark val="out"/>
        <c:minorTickMark val="none"/>
        <c:tickLblPos val="nextTo"/>
        <c:crossAx val="270981760"/>
        <c:crosses val="autoZero"/>
        <c:crossBetween val="between"/>
        <c:dispUnits>
          <c:builtInUnit val="millions"/>
          <c:dispUnitsLbl/>
        </c:dispUnits>
      </c:valAx>
    </c:plotArea>
    <c:plotVisOnly val="1"/>
    <c:dispBlanksAs val="gap"/>
    <c:showDLblsOverMax val="0"/>
  </c:chart>
  <c:txPr>
    <a:bodyPr/>
    <a:lstStyle/>
    <a:p>
      <a:pPr>
        <a:defRPr sz="1800"/>
      </a:pPr>
      <a:endParaRPr lang="pt-BR"/>
    </a:p>
  </c:txPr>
  <c:externalData r:id="rId1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view3D>
      <c:rotX val="30"/>
      <c:rotY val="198"/>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417521228392722"/>
          <c:y val="0.14161003601564059"/>
          <c:w val="0.81577736115944632"/>
          <c:h val="0.79589007379301135"/>
        </c:manualLayout>
      </c:layout>
      <c:pie3DChart>
        <c:varyColors val="1"/>
        <c:ser>
          <c:idx val="0"/>
          <c:order val="0"/>
          <c:tx>
            <c:strRef>
              <c:f>Plan1!$B$1</c:f>
              <c:strCache>
                <c:ptCount val="1"/>
                <c:pt idx="0">
                  <c:v>União Europeia</c:v>
                </c:pt>
              </c:strCache>
            </c:strRef>
          </c:tx>
          <c:spPr>
            <a:blipFill>
              <a:blip xmlns:r="http://schemas.openxmlformats.org/officeDocument/2006/relationships" r:embed="rId4">
                <a:extLst>
                  <a:ext uri="{28A0092B-C50C-407E-A947-70E740481C1C}">
                    <a14:useLocalDpi xmlns:a14="http://schemas.microsoft.com/office/drawing/2010/main" val="0"/>
                  </a:ext>
                </a:extLst>
              </a:blip>
              <a:stretch>
                <a:fillRect t="-1000" b="-1000"/>
              </a:stretch>
            </a:blipFill>
          </c:spPr>
          <c:explosion val="1"/>
          <c:dPt>
            <c:idx val="0"/>
            <c:bubble3D val="0"/>
            <c:explosion val="0"/>
            <c:spPr>
              <a:blipFill>
                <a:blip xmlns:r="http://schemas.openxmlformats.org/officeDocument/2006/relationships" r:embed="rId5"/>
                <a:stretch>
                  <a:fillRect t="-1000" b="-1000"/>
                </a:stretch>
              </a:blipFill>
              <a:ln w="25400">
                <a:solidFill>
                  <a:schemeClr val="lt1"/>
                </a:solidFill>
              </a:ln>
              <a:effectLst/>
              <a:sp3d contourW="25400">
                <a:contourClr>
                  <a:schemeClr val="lt1"/>
                </a:contourClr>
              </a:sp3d>
            </c:spPr>
            <c:extLst>
              <c:ext xmlns:c16="http://schemas.microsoft.com/office/drawing/2014/chart" uri="{C3380CC4-5D6E-409C-BE32-E72D297353CC}">
                <c16:uniqueId val="{00000001-A668-4307-87D2-7E7197590753}"/>
              </c:ext>
            </c:extLst>
          </c:dPt>
          <c:dPt>
            <c:idx val="1"/>
            <c:bubble3D val="0"/>
            <c:explosion val="0"/>
            <c:spPr>
              <a:blipFill>
                <a:blip xmlns:r="http://schemas.openxmlformats.org/officeDocument/2006/relationships" r:embed="rId6"/>
                <a:stretch>
                  <a:fillRect t="-1000" b="-1000"/>
                </a:stretch>
              </a:blipFill>
              <a:ln w="25400">
                <a:solidFill>
                  <a:schemeClr val="lt1"/>
                </a:solidFill>
              </a:ln>
              <a:effectLst/>
              <a:sp3d contourW="25400">
                <a:contourClr>
                  <a:schemeClr val="lt1"/>
                </a:contourClr>
              </a:sp3d>
            </c:spPr>
            <c:extLst>
              <c:ext xmlns:c16="http://schemas.microsoft.com/office/drawing/2014/chart" uri="{C3380CC4-5D6E-409C-BE32-E72D297353CC}">
                <c16:uniqueId val="{00000003-A668-4307-87D2-7E7197590753}"/>
              </c:ext>
            </c:extLst>
          </c:dPt>
          <c:dPt>
            <c:idx val="2"/>
            <c:bubble3D val="0"/>
            <c:explosion val="0"/>
            <c:spPr>
              <a:blipFill>
                <a:blip xmlns:r="http://schemas.openxmlformats.org/officeDocument/2006/relationships" r:embed="rId7"/>
                <a:stretch>
                  <a:fillRect t="-1000" b="-1000"/>
                </a:stretch>
              </a:blipFill>
              <a:ln w="25400">
                <a:solidFill>
                  <a:schemeClr val="lt1"/>
                </a:solidFill>
              </a:ln>
              <a:effectLst/>
              <a:sp3d contourW="25400">
                <a:contourClr>
                  <a:schemeClr val="lt1"/>
                </a:contourClr>
              </a:sp3d>
            </c:spPr>
            <c:extLst>
              <c:ext xmlns:c16="http://schemas.microsoft.com/office/drawing/2014/chart" uri="{C3380CC4-5D6E-409C-BE32-E72D297353CC}">
                <c16:uniqueId val="{00000005-A668-4307-87D2-7E7197590753}"/>
              </c:ext>
            </c:extLst>
          </c:dPt>
          <c:dPt>
            <c:idx val="3"/>
            <c:bubble3D val="0"/>
            <c:explosion val="0"/>
            <c:spPr>
              <a:blipFill>
                <a:blip xmlns:r="http://schemas.openxmlformats.org/officeDocument/2006/relationships" r:embed="rId8"/>
                <a:stretch>
                  <a:fillRect t="-1000" b="-1000"/>
                </a:stretch>
              </a:blipFill>
              <a:ln w="25400">
                <a:solidFill>
                  <a:schemeClr val="lt1"/>
                </a:solidFill>
              </a:ln>
              <a:effectLst/>
              <a:sp3d contourW="25400">
                <a:contourClr>
                  <a:schemeClr val="lt1"/>
                </a:contourClr>
              </a:sp3d>
            </c:spPr>
            <c:extLst>
              <c:ext xmlns:c16="http://schemas.microsoft.com/office/drawing/2014/chart" uri="{C3380CC4-5D6E-409C-BE32-E72D297353CC}">
                <c16:uniqueId val="{00000007-A668-4307-87D2-7E7197590753}"/>
              </c:ext>
            </c:extLst>
          </c:dPt>
          <c:dPt>
            <c:idx val="4"/>
            <c:bubble3D val="0"/>
            <c:explosion val="0"/>
            <c:spPr>
              <a:blipFill>
                <a:blip xmlns:r="http://schemas.openxmlformats.org/officeDocument/2006/relationships" r:embed="rId9"/>
                <a:stretch>
                  <a:fillRect t="-1000" b="-1000"/>
                </a:stretch>
              </a:blipFill>
              <a:ln w="25400">
                <a:solidFill>
                  <a:schemeClr val="lt1"/>
                </a:solidFill>
              </a:ln>
              <a:effectLst/>
              <a:sp3d contourW="25400">
                <a:contourClr>
                  <a:schemeClr val="lt1"/>
                </a:contourClr>
              </a:sp3d>
            </c:spPr>
            <c:extLst>
              <c:ext xmlns:c16="http://schemas.microsoft.com/office/drawing/2014/chart" uri="{C3380CC4-5D6E-409C-BE32-E72D297353CC}">
                <c16:uniqueId val="{00000009-A668-4307-87D2-7E7197590753}"/>
              </c:ext>
            </c:extLst>
          </c:dPt>
          <c:dPt>
            <c:idx val="5"/>
            <c:bubble3D val="0"/>
            <c:explosion val="0"/>
            <c:spPr>
              <a:solidFill>
                <a:schemeClr val="accent6">
                  <a:lumMod val="60000"/>
                  <a:lumOff val="40000"/>
                </a:schemeClr>
              </a:solidFill>
              <a:ln w="9525">
                <a:solidFill>
                  <a:schemeClr val="lt1"/>
                </a:solidFill>
              </a:ln>
              <a:effectLst/>
              <a:sp3d contourW="9525">
                <a:contourClr>
                  <a:schemeClr val="lt1"/>
                </a:contourClr>
              </a:sp3d>
            </c:spPr>
            <c:extLst>
              <c:ext xmlns:c16="http://schemas.microsoft.com/office/drawing/2014/chart" uri="{C3380CC4-5D6E-409C-BE32-E72D297353CC}">
                <c16:uniqueId val="{0000000B-A668-4307-87D2-7E7197590753}"/>
              </c:ext>
            </c:extLst>
          </c:dPt>
          <c:dLbls>
            <c:dLbl>
              <c:idx val="0"/>
              <c:layout>
                <c:manualLayout>
                  <c:x val="-2.6967161513677469E-2"/>
                  <c:y val="3.5613141963340362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668-4307-87D2-7E7197590753}"/>
                </c:ext>
              </c:extLst>
            </c:dLbl>
            <c:dLbl>
              <c:idx val="1"/>
              <c:layout>
                <c:manualLayout>
                  <c:x val="-2.0440914990574273E-2"/>
                  <c:y val="1.655914469681711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668-4307-87D2-7E7197590753}"/>
                </c:ext>
              </c:extLst>
            </c:dLbl>
            <c:dLbl>
              <c:idx val="2"/>
              <c:layout>
                <c:manualLayout>
                  <c:x val="5.8515579865647788E-2"/>
                  <c:y val="-4.1029623419414268E-2"/>
                </c:manualLayout>
              </c:layout>
              <c:tx>
                <c:rich>
                  <a:bodyPr/>
                  <a:lstStyle/>
                  <a:p>
                    <a:fld id="{C1912641-0B91-4EAD-A30F-FB4EE6A54CFC}" type="CATEGORYNAME">
                      <a:rPr lang="en-US" smtClean="0"/>
                      <a:pPr/>
                      <a:t>[NOME DA CATEGORIA]</a:t>
                    </a:fld>
                    <a:r>
                      <a:rPr lang="en-US" baseline="0"/>
                      <a:t> </a:t>
                    </a:r>
                    <a:fld id="{EEDD64D5-82C9-48AB-A66A-52EA87F020BF}" type="PERCENTAGE">
                      <a:rPr lang="en-US" baseline="0" smtClean="0"/>
                      <a:pPr/>
                      <a:t>[PORCENTAGEM]</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668-4307-87D2-7E7197590753}"/>
                </c:ext>
              </c:extLst>
            </c:dLbl>
            <c:dLbl>
              <c:idx val="3"/>
              <c:layout>
                <c:manualLayout>
                  <c:x val="2.3053434323459132E-2"/>
                  <c:y val="-9.128093748956817E-3"/>
                </c:manualLayout>
              </c:layout>
              <c:tx>
                <c:rich>
                  <a:bodyPr/>
                  <a:lstStyle/>
                  <a:p>
                    <a:fld id="{1F63723F-6603-4F3D-8144-5B1A4FE6789F}" type="CATEGORYNAME">
                      <a:rPr lang="en-US" smtClean="0"/>
                      <a:pPr/>
                      <a:t>[NOME DA CATEGORIA]</a:t>
                    </a:fld>
                    <a:r>
                      <a:rPr lang="en-US" baseline="0"/>
                      <a:t> </a:t>
                    </a:r>
                    <a:fld id="{060B57A4-9568-4F45-A159-C740CDF926B1}" type="PERCENTAGE">
                      <a:rPr lang="en-US" baseline="0" smtClean="0"/>
                      <a:pPr/>
                      <a:t>[PORCENTAGEM]</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668-4307-87D2-7E7197590753}"/>
                </c:ext>
              </c:extLst>
            </c:dLbl>
            <c:dLbl>
              <c:idx val="4"/>
              <c:layout>
                <c:manualLayout>
                  <c:x val="2.4730980370483272E-2"/>
                  <c:y val="-3.5309830501760849E-2"/>
                </c:manualLayout>
              </c:layout>
              <c:tx>
                <c:rich>
                  <a:bodyPr/>
                  <a:lstStyle/>
                  <a:p>
                    <a:fld id="{E16A09E4-B559-4CB9-920D-52024D6124CD}" type="CATEGORYNAME">
                      <a:rPr lang="en-US" smtClean="0"/>
                      <a:pPr/>
                      <a:t>[NOME DA CATEGORIA]</a:t>
                    </a:fld>
                    <a:r>
                      <a:rPr lang="en-US" baseline="0"/>
                      <a:t> </a:t>
                    </a:r>
                    <a:fld id="{1264363D-A4E3-46F0-BE53-2C3117B2F61E}" type="PERCENTAGE">
                      <a:rPr lang="en-US" baseline="0" smtClean="0"/>
                      <a:pPr/>
                      <a:t>[PORCENTAGEM]</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A668-4307-87D2-7E7197590753}"/>
                </c:ext>
              </c:extLst>
            </c:dLbl>
            <c:dLbl>
              <c:idx val="5"/>
              <c:layout>
                <c:manualLayout>
                  <c:x val="0.10468885605452845"/>
                  <c:y val="-2.6508048135640758E-2"/>
                </c:manualLayout>
              </c:layout>
              <c:tx>
                <c:rich>
                  <a:bodyPr/>
                  <a:lstStyle/>
                  <a:p>
                    <a:fld id="{DBDD73F7-A1AD-43E7-83A3-BA03B7E4C72E}" type="CATEGORYNAME">
                      <a:rPr lang="en-US" smtClean="0"/>
                      <a:pPr/>
                      <a:t>[NOME DA CATEGORIA]</a:t>
                    </a:fld>
                    <a:r>
                      <a:rPr lang="en-US" baseline="0"/>
                      <a:t> </a:t>
                    </a:r>
                    <a:fld id="{2DC4FF3E-D1C0-43F0-9930-3FA4FF501AA1}" type="PERCENTAGE">
                      <a:rPr lang="en-US" baseline="0" smtClean="0"/>
                      <a:pPr/>
                      <a:t>[PORCENTAGEM]</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A668-4307-87D2-7E719759075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Bahnschrift Light" panose="020B0502040204020203" pitchFamily="34" charset="0"/>
                    <a:ea typeface="+mn-ea"/>
                    <a:cs typeface="+mn-cs"/>
                  </a:defRPr>
                </a:pPr>
                <a:endParaRPr lang="pt-BR"/>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Plan1!$A$2:$A$7</c:f>
              <c:strCache>
                <c:ptCount val="6"/>
                <c:pt idx="0">
                  <c:v>Bélgica</c:v>
                </c:pt>
                <c:pt idx="1">
                  <c:v>Países Baixos (Holanda)</c:v>
                </c:pt>
                <c:pt idx="2">
                  <c:v>Itália</c:v>
                </c:pt>
                <c:pt idx="3">
                  <c:v>Espanha</c:v>
                </c:pt>
                <c:pt idx="4">
                  <c:v>Alemanha</c:v>
                </c:pt>
                <c:pt idx="5">
                  <c:v>Demais países</c:v>
                </c:pt>
              </c:strCache>
            </c:strRef>
          </c:cat>
          <c:val>
            <c:numRef>
              <c:f>Plan1!$B$2:$B$7</c:f>
              <c:numCache>
                <c:formatCode>0</c:formatCode>
                <c:ptCount val="6"/>
                <c:pt idx="0">
                  <c:v>680882996</c:v>
                </c:pt>
                <c:pt idx="1">
                  <c:v>516207891</c:v>
                </c:pt>
                <c:pt idx="2">
                  <c:v>361311888</c:v>
                </c:pt>
                <c:pt idx="3">
                  <c:v>317247760</c:v>
                </c:pt>
                <c:pt idx="4">
                  <c:v>254225806</c:v>
                </c:pt>
                <c:pt idx="5">
                  <c:v>859513384</c:v>
                </c:pt>
              </c:numCache>
            </c:numRef>
          </c:val>
          <c:extLst>
            <c:ext xmlns:c16="http://schemas.microsoft.com/office/drawing/2014/chart" uri="{C3380CC4-5D6E-409C-BE32-E72D297353CC}">
              <c16:uniqueId val="{0000000C-A668-4307-87D2-7E7197590753}"/>
            </c:ext>
          </c:extLst>
        </c:ser>
        <c:ser>
          <c:idx val="1"/>
          <c:order val="1"/>
          <c:tx>
            <c:strRef>
              <c:f>Plan1!$C$1</c:f>
              <c:strCache>
                <c:ptCount val="1"/>
                <c:pt idx="0">
                  <c:v>Colunas1</c:v>
                </c:pt>
              </c:strCache>
            </c:strRef>
          </c:tx>
          <c:dPt>
            <c:idx val="0"/>
            <c:bubble3D val="0"/>
            <c:spPr>
              <a:solidFill>
                <a:schemeClr val="accent6">
                  <a:tint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E-A668-4307-87D2-7E7197590753}"/>
              </c:ext>
            </c:extLst>
          </c:dPt>
          <c:dPt>
            <c:idx val="1"/>
            <c:bubble3D val="0"/>
            <c:spPr>
              <a:solidFill>
                <a:schemeClr val="accent6">
                  <a:tint val="7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0-A668-4307-87D2-7E7197590753}"/>
              </c:ext>
            </c:extLst>
          </c:dPt>
          <c:dPt>
            <c:idx val="2"/>
            <c:bubble3D val="0"/>
            <c:spPr>
              <a:solidFill>
                <a:schemeClr val="accent6">
                  <a:tint val="9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2-A668-4307-87D2-7E7197590753}"/>
              </c:ext>
            </c:extLst>
          </c:dPt>
          <c:dPt>
            <c:idx val="3"/>
            <c:bubble3D val="0"/>
            <c:spPr>
              <a:solidFill>
                <a:schemeClr val="accent6">
                  <a:shade val="9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4-A668-4307-87D2-7E7197590753}"/>
              </c:ext>
            </c:extLst>
          </c:dPt>
          <c:dPt>
            <c:idx val="4"/>
            <c:bubble3D val="0"/>
            <c:spPr>
              <a:solidFill>
                <a:schemeClr val="accent6">
                  <a:shade val="7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6-A668-4307-87D2-7E7197590753}"/>
              </c:ext>
            </c:extLst>
          </c:dPt>
          <c:dPt>
            <c:idx val="5"/>
            <c:bubble3D val="0"/>
            <c:spPr>
              <a:solidFill>
                <a:schemeClr val="accent6">
                  <a:shade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8-A668-4307-87D2-7E719759075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Plan1!$A$2:$A$7</c:f>
              <c:strCache>
                <c:ptCount val="6"/>
                <c:pt idx="0">
                  <c:v>Bélgica</c:v>
                </c:pt>
                <c:pt idx="1">
                  <c:v>Países Baixos (Holanda)</c:v>
                </c:pt>
                <c:pt idx="2">
                  <c:v>Itália</c:v>
                </c:pt>
                <c:pt idx="3">
                  <c:v>Espanha</c:v>
                </c:pt>
                <c:pt idx="4">
                  <c:v>Alemanha</c:v>
                </c:pt>
                <c:pt idx="5">
                  <c:v>Demais países</c:v>
                </c:pt>
              </c:strCache>
            </c:strRef>
          </c:cat>
          <c:val>
            <c:numRef>
              <c:f>Plan1!$C$2:$C$7</c:f>
              <c:numCache>
                <c:formatCode>0%</c:formatCode>
                <c:ptCount val="6"/>
                <c:pt idx="0">
                  <c:v>0.22776655392431311</c:v>
                </c:pt>
                <c:pt idx="1">
                  <c:v>0.17268002451570613</c:v>
                </c:pt>
                <c:pt idx="2">
                  <c:v>0.12086476546646992</c:v>
                </c:pt>
                <c:pt idx="3">
                  <c:v>0.10612459036267009</c:v>
                </c:pt>
                <c:pt idx="4">
                  <c:v>8.5042710849619979E-2</c:v>
                </c:pt>
                <c:pt idx="5">
                  <c:v>0.28752135488122077</c:v>
                </c:pt>
              </c:numCache>
            </c:numRef>
          </c:val>
          <c:extLst>
            <c:ext xmlns:c16="http://schemas.microsoft.com/office/drawing/2014/chart" uri="{C3380CC4-5D6E-409C-BE32-E72D297353CC}">
              <c16:uniqueId val="{00000019-A668-4307-87D2-7E7197590753}"/>
            </c:ext>
          </c:extLst>
        </c:ser>
        <c:dLbls>
          <c:dLblPos val="bestFit"/>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pt-BR"/>
    </a:p>
  </c:txPr>
  <c:externalData r:id="rId10">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677367071806985E-2"/>
          <c:y val="5.7768193707511413E-2"/>
          <c:w val="0.9600538120752441"/>
          <c:h val="0.95879448575263715"/>
        </c:manualLayout>
      </c:layout>
      <c:doughnutChart>
        <c:varyColors val="1"/>
        <c:ser>
          <c:idx val="0"/>
          <c:order val="0"/>
          <c:tx>
            <c:strRef>
              <c:f>Planilha1!$B$1</c:f>
              <c:strCache>
                <c:ptCount val="1"/>
                <c:pt idx="0">
                  <c:v>Vendas</c:v>
                </c:pt>
              </c:strCache>
            </c:strRef>
          </c:tx>
          <c:spPr>
            <a:solidFill>
              <a:srgbClr val="7B7E7E"/>
            </a:solidFill>
            <a:ln w="0">
              <a:noFill/>
            </a:ln>
            <a:effectLst/>
          </c:spPr>
          <c:dPt>
            <c:idx val="0"/>
            <c:bubble3D val="0"/>
            <c:spPr>
              <a:solidFill>
                <a:srgbClr val="59A75A"/>
              </a:solidFill>
              <a:ln w="0">
                <a:noFill/>
              </a:ln>
              <a:effectLst/>
            </c:spPr>
            <c:extLst>
              <c:ext xmlns:c16="http://schemas.microsoft.com/office/drawing/2014/chart" uri="{C3380CC4-5D6E-409C-BE32-E72D297353CC}">
                <c16:uniqueId val="{00000001-436B-45FC-AC7A-EFC771F1FCB0}"/>
              </c:ext>
            </c:extLst>
          </c:dPt>
          <c:dPt>
            <c:idx val="1"/>
            <c:bubble3D val="0"/>
            <c:spPr>
              <a:solidFill>
                <a:srgbClr val="7B7E7E"/>
              </a:solidFill>
              <a:ln w="0">
                <a:noFill/>
              </a:ln>
              <a:effectLst/>
            </c:spPr>
            <c:extLst>
              <c:ext xmlns:c16="http://schemas.microsoft.com/office/drawing/2014/chart" uri="{C3380CC4-5D6E-409C-BE32-E72D297353CC}">
                <c16:uniqueId val="{00000003-436B-45FC-AC7A-EFC771F1FCB0}"/>
              </c:ext>
            </c:extLst>
          </c:dPt>
          <c:cat>
            <c:strRef>
              <c:f>Planilha1!$A$2:$A$3</c:f>
              <c:strCache>
                <c:ptCount val="2"/>
                <c:pt idx="0">
                  <c:v>1º Tri</c:v>
                </c:pt>
                <c:pt idx="1">
                  <c:v>Restante</c:v>
                </c:pt>
              </c:strCache>
            </c:strRef>
          </c:cat>
          <c:val>
            <c:numRef>
              <c:f>Planilha1!$B$2:$B$3</c:f>
              <c:numCache>
                <c:formatCode>General</c:formatCode>
                <c:ptCount val="2"/>
                <c:pt idx="0">
                  <c:v>18</c:v>
                </c:pt>
                <c:pt idx="1">
                  <c:v>82</c:v>
                </c:pt>
              </c:numCache>
            </c:numRef>
          </c:val>
          <c:extLst>
            <c:ext xmlns:c16="http://schemas.microsoft.com/office/drawing/2014/chart" uri="{C3380CC4-5D6E-409C-BE32-E72D297353CC}">
              <c16:uniqueId val="{00000004-436B-45FC-AC7A-EFC771F1FCB0}"/>
            </c:ext>
          </c:extLst>
        </c:ser>
        <c:dLbls>
          <c:showLegendKey val="0"/>
          <c:showVal val="0"/>
          <c:showCatName val="0"/>
          <c:showSerName val="0"/>
          <c:showPercent val="0"/>
          <c:showBubbleSize val="0"/>
          <c:showLeaderLines val="1"/>
        </c:dLbls>
        <c:firstSliceAng val="0"/>
        <c:holeSize val="80"/>
      </c:doughnutChart>
      <c:spPr>
        <a:solidFill>
          <a:schemeClr val="bg1"/>
        </a:solidFill>
        <a:ln>
          <a:solidFill>
            <a:schemeClr val="bg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677367071806985E-2"/>
          <c:y val="5.7768193707511413E-2"/>
          <c:w val="0.9600538120752441"/>
          <c:h val="0.95879448575263715"/>
        </c:manualLayout>
      </c:layout>
      <c:doughnutChart>
        <c:varyColors val="1"/>
        <c:ser>
          <c:idx val="0"/>
          <c:order val="0"/>
          <c:tx>
            <c:strRef>
              <c:f>Planilha1!$B$1</c:f>
              <c:strCache>
                <c:ptCount val="1"/>
                <c:pt idx="0">
                  <c:v>Vendas</c:v>
                </c:pt>
              </c:strCache>
            </c:strRef>
          </c:tx>
          <c:spPr>
            <a:solidFill>
              <a:srgbClr val="7B7E7E"/>
            </a:solidFill>
            <a:ln w="0">
              <a:noFill/>
            </a:ln>
            <a:effectLst/>
          </c:spPr>
          <c:dPt>
            <c:idx val="0"/>
            <c:bubble3D val="0"/>
            <c:spPr>
              <a:solidFill>
                <a:srgbClr val="59A75A"/>
              </a:solidFill>
              <a:ln w="0">
                <a:noFill/>
              </a:ln>
              <a:effectLst/>
            </c:spPr>
            <c:extLst>
              <c:ext xmlns:c16="http://schemas.microsoft.com/office/drawing/2014/chart" uri="{C3380CC4-5D6E-409C-BE32-E72D297353CC}">
                <c16:uniqueId val="{00000001-5289-4F56-88C3-785F9EE3E054}"/>
              </c:ext>
            </c:extLst>
          </c:dPt>
          <c:dPt>
            <c:idx val="1"/>
            <c:bubble3D val="0"/>
            <c:spPr>
              <a:solidFill>
                <a:srgbClr val="7B7E7E"/>
              </a:solidFill>
              <a:ln w="0">
                <a:noFill/>
              </a:ln>
              <a:effectLst/>
            </c:spPr>
            <c:extLst>
              <c:ext xmlns:c16="http://schemas.microsoft.com/office/drawing/2014/chart" uri="{C3380CC4-5D6E-409C-BE32-E72D297353CC}">
                <c16:uniqueId val="{00000003-5289-4F56-88C3-785F9EE3E054}"/>
              </c:ext>
            </c:extLst>
          </c:dPt>
          <c:cat>
            <c:strRef>
              <c:f>Planilha1!$A$2:$A$3</c:f>
              <c:strCache>
                <c:ptCount val="2"/>
                <c:pt idx="0">
                  <c:v>1º Tri</c:v>
                </c:pt>
                <c:pt idx="1">
                  <c:v>Restante</c:v>
                </c:pt>
              </c:strCache>
            </c:strRef>
          </c:cat>
          <c:val>
            <c:numRef>
              <c:f>Planilha1!$B$2:$B$3</c:f>
              <c:numCache>
                <c:formatCode>General</c:formatCode>
                <c:ptCount val="2"/>
                <c:pt idx="0">
                  <c:v>64</c:v>
                </c:pt>
                <c:pt idx="1">
                  <c:v>36</c:v>
                </c:pt>
              </c:numCache>
            </c:numRef>
          </c:val>
          <c:extLst>
            <c:ext xmlns:c16="http://schemas.microsoft.com/office/drawing/2014/chart" uri="{C3380CC4-5D6E-409C-BE32-E72D297353CC}">
              <c16:uniqueId val="{00000004-5289-4F56-88C3-785F9EE3E054}"/>
            </c:ext>
          </c:extLst>
        </c:ser>
        <c:dLbls>
          <c:showLegendKey val="0"/>
          <c:showVal val="0"/>
          <c:showCatName val="0"/>
          <c:showSerName val="0"/>
          <c:showPercent val="0"/>
          <c:showBubbleSize val="0"/>
          <c:showLeaderLines val="1"/>
        </c:dLbls>
        <c:firstSliceAng val="0"/>
        <c:holeSize val="80"/>
      </c:doughnutChart>
      <c:spPr>
        <a:solidFill>
          <a:schemeClr val="bg1"/>
        </a:solidFill>
        <a:ln>
          <a:solidFill>
            <a:schemeClr val="bg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677367071806985E-2"/>
          <c:y val="5.7768193707511413E-2"/>
          <c:w val="0.9600538120752441"/>
          <c:h val="0.95879448575263715"/>
        </c:manualLayout>
      </c:layout>
      <c:doughnutChart>
        <c:varyColors val="1"/>
        <c:ser>
          <c:idx val="0"/>
          <c:order val="0"/>
          <c:tx>
            <c:strRef>
              <c:f>Planilha1!$B$1</c:f>
              <c:strCache>
                <c:ptCount val="1"/>
                <c:pt idx="0">
                  <c:v>Vendas</c:v>
                </c:pt>
              </c:strCache>
            </c:strRef>
          </c:tx>
          <c:spPr>
            <a:solidFill>
              <a:srgbClr val="7B7E7E"/>
            </a:solidFill>
            <a:ln w="0">
              <a:noFill/>
            </a:ln>
            <a:effectLst/>
          </c:spPr>
          <c:dPt>
            <c:idx val="0"/>
            <c:bubble3D val="0"/>
            <c:spPr>
              <a:solidFill>
                <a:srgbClr val="59A75A"/>
              </a:solidFill>
              <a:ln w="0">
                <a:noFill/>
              </a:ln>
              <a:effectLst/>
            </c:spPr>
            <c:extLst>
              <c:ext xmlns:c16="http://schemas.microsoft.com/office/drawing/2014/chart" uri="{C3380CC4-5D6E-409C-BE32-E72D297353CC}">
                <c16:uniqueId val="{00000001-647A-4A12-B2D5-2D065903FAFB}"/>
              </c:ext>
            </c:extLst>
          </c:dPt>
          <c:dPt>
            <c:idx val="1"/>
            <c:bubble3D val="0"/>
            <c:spPr>
              <a:solidFill>
                <a:srgbClr val="7B7E7E"/>
              </a:solidFill>
              <a:ln w="0">
                <a:noFill/>
              </a:ln>
              <a:effectLst/>
            </c:spPr>
            <c:extLst>
              <c:ext xmlns:c16="http://schemas.microsoft.com/office/drawing/2014/chart" uri="{C3380CC4-5D6E-409C-BE32-E72D297353CC}">
                <c16:uniqueId val="{00000003-647A-4A12-B2D5-2D065903FAFB}"/>
              </c:ext>
            </c:extLst>
          </c:dPt>
          <c:cat>
            <c:strRef>
              <c:f>Planilha1!$A$2:$A$3</c:f>
              <c:strCache>
                <c:ptCount val="2"/>
                <c:pt idx="0">
                  <c:v>1º Tri</c:v>
                </c:pt>
                <c:pt idx="1">
                  <c:v>Restante</c:v>
                </c:pt>
              </c:strCache>
            </c:strRef>
          </c:cat>
          <c:val>
            <c:numRef>
              <c:f>Planilha1!$B$2:$B$3</c:f>
              <c:numCache>
                <c:formatCode>General</c:formatCode>
                <c:ptCount val="2"/>
                <c:pt idx="0">
                  <c:v>100</c:v>
                </c:pt>
                <c:pt idx="1">
                  <c:v>0</c:v>
                </c:pt>
              </c:numCache>
            </c:numRef>
          </c:val>
          <c:extLst>
            <c:ext xmlns:c16="http://schemas.microsoft.com/office/drawing/2014/chart" uri="{C3380CC4-5D6E-409C-BE32-E72D297353CC}">
              <c16:uniqueId val="{00000004-647A-4A12-B2D5-2D065903FAFB}"/>
            </c:ext>
          </c:extLst>
        </c:ser>
        <c:dLbls>
          <c:showLegendKey val="0"/>
          <c:showVal val="0"/>
          <c:showCatName val="0"/>
          <c:showSerName val="0"/>
          <c:showPercent val="0"/>
          <c:showBubbleSize val="0"/>
          <c:showLeaderLines val="1"/>
        </c:dLbls>
        <c:firstSliceAng val="0"/>
        <c:holeSize val="80"/>
      </c:doughnutChart>
      <c:spPr>
        <a:solidFill>
          <a:schemeClr val="bg1"/>
        </a:solidFill>
        <a:ln>
          <a:solidFill>
            <a:schemeClr val="bg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pt-BR" sz="1800" b="1">
                <a:solidFill>
                  <a:srgbClr val="000000"/>
                </a:solidFill>
                <a:latin typeface="Arial" panose="020B0604020202020204" pitchFamily="34" charset="0"/>
                <a:cs typeface="Arial" panose="020B0604020202020204" pitchFamily="34" charset="0"/>
              </a:rPr>
              <a:t>Participação dos produtos</a:t>
            </a:r>
            <a:r>
              <a:rPr lang="pt-BR" sz="1800" b="1" baseline="0">
                <a:solidFill>
                  <a:srgbClr val="000000"/>
                </a:solidFill>
                <a:latin typeface="Arial" panose="020B0604020202020204" pitchFamily="34" charset="0"/>
                <a:cs typeface="Arial" panose="020B0604020202020204" pitchFamily="34" charset="0"/>
              </a:rPr>
              <a:t> afetados pela medida nas exportações gaúchas em 2023 (%)</a:t>
            </a:r>
            <a:endParaRPr lang="pt-BR" sz="1800" b="1">
              <a:solidFill>
                <a:srgbClr val="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bar"/>
        <c:grouping val="percentStacked"/>
        <c:varyColors val="0"/>
        <c:ser>
          <c:idx val="0"/>
          <c:order val="0"/>
          <c:tx>
            <c:strRef>
              <c:f>Resultado!$C$3</c:f>
              <c:strCache>
                <c:ptCount val="1"/>
                <c:pt idx="0">
                  <c:v>Exportações RS - UE</c:v>
                </c:pt>
              </c:strCache>
            </c:strRef>
          </c:tx>
          <c:spPr>
            <a:solidFill>
              <a:srgbClr val="637D33"/>
            </a:solidFill>
            <a:ln>
              <a:noFill/>
            </a:ln>
            <a:effectLst/>
          </c:spPr>
          <c:invertIfNegative val="0"/>
          <c:cat>
            <c:strRef>
              <c:f>Resultado!$B$4:$B$10</c:f>
              <c:strCache>
                <c:ptCount val="7"/>
                <c:pt idx="0">
                  <c:v>Cacau</c:v>
                </c:pt>
                <c:pt idx="1">
                  <c:v>Bovino</c:v>
                </c:pt>
                <c:pt idx="2">
                  <c:v>Café</c:v>
                </c:pt>
                <c:pt idx="3">
                  <c:v>Óleo de Palma</c:v>
                </c:pt>
                <c:pt idx="4">
                  <c:v>Borracha</c:v>
                </c:pt>
                <c:pt idx="5">
                  <c:v>Soja</c:v>
                </c:pt>
                <c:pt idx="6">
                  <c:v>Madeira e celulose</c:v>
                </c:pt>
              </c:strCache>
            </c:strRef>
          </c:cat>
          <c:val>
            <c:numRef>
              <c:f>Resultado!$C$4:$C$10</c:f>
              <c:numCache>
                <c:formatCode>_("R$"* #,##0.00_);_("R$"* \(#,##0.00\);_("R$"* "-"??_);_(@_)</c:formatCode>
                <c:ptCount val="7"/>
                <c:pt idx="0">
                  <c:v>49281</c:v>
                </c:pt>
                <c:pt idx="1">
                  <c:v>95962201</c:v>
                </c:pt>
                <c:pt idx="2">
                  <c:v>487129</c:v>
                </c:pt>
                <c:pt idx="3">
                  <c:v>746941</c:v>
                </c:pt>
                <c:pt idx="4">
                  <c:v>12046984</c:v>
                </c:pt>
                <c:pt idx="5">
                  <c:v>729429492</c:v>
                </c:pt>
                <c:pt idx="6">
                  <c:v>277312819</c:v>
                </c:pt>
              </c:numCache>
            </c:numRef>
          </c:val>
          <c:extLst>
            <c:ext xmlns:c16="http://schemas.microsoft.com/office/drawing/2014/chart" uri="{C3380CC4-5D6E-409C-BE32-E72D297353CC}">
              <c16:uniqueId val="{00000000-6968-4C44-9031-8F866B172819}"/>
            </c:ext>
          </c:extLst>
        </c:ser>
        <c:ser>
          <c:idx val="1"/>
          <c:order val="1"/>
          <c:tx>
            <c:strRef>
              <c:f>Resultado!$D$3</c:f>
              <c:strCache>
                <c:ptCount val="1"/>
                <c:pt idx="0">
                  <c:v>Exportações demais países</c:v>
                </c:pt>
              </c:strCache>
            </c:strRef>
          </c:tx>
          <c:spPr>
            <a:solidFill>
              <a:srgbClr val="969696"/>
            </a:solidFill>
            <a:ln>
              <a:noFill/>
            </a:ln>
            <a:effectLst/>
          </c:spPr>
          <c:invertIfNegative val="0"/>
          <c:cat>
            <c:strRef>
              <c:f>Resultado!$B$4:$B$10</c:f>
              <c:strCache>
                <c:ptCount val="7"/>
                <c:pt idx="0">
                  <c:v>Cacau</c:v>
                </c:pt>
                <c:pt idx="1">
                  <c:v>Bovino</c:v>
                </c:pt>
                <c:pt idx="2">
                  <c:v>Café</c:v>
                </c:pt>
                <c:pt idx="3">
                  <c:v>Óleo de Palma</c:v>
                </c:pt>
                <c:pt idx="4">
                  <c:v>Borracha</c:v>
                </c:pt>
                <c:pt idx="5">
                  <c:v>Soja</c:v>
                </c:pt>
                <c:pt idx="6">
                  <c:v>Madeira e celulose</c:v>
                </c:pt>
              </c:strCache>
            </c:strRef>
          </c:cat>
          <c:val>
            <c:numRef>
              <c:f>Resultado!$D$4:$D$10</c:f>
              <c:numCache>
                <c:formatCode>General</c:formatCode>
                <c:ptCount val="7"/>
                <c:pt idx="0">
                  <c:v>6941644</c:v>
                </c:pt>
                <c:pt idx="1">
                  <c:v>683931765</c:v>
                </c:pt>
                <c:pt idx="2">
                  <c:v>1889212</c:v>
                </c:pt>
                <c:pt idx="3">
                  <c:v>4948933</c:v>
                </c:pt>
                <c:pt idx="4">
                  <c:v>187602421</c:v>
                </c:pt>
                <c:pt idx="5">
                  <c:v>5638675273</c:v>
                </c:pt>
                <c:pt idx="6">
                  <c:v>1265007460</c:v>
                </c:pt>
              </c:numCache>
            </c:numRef>
          </c:val>
          <c:extLst>
            <c:ext xmlns:c16="http://schemas.microsoft.com/office/drawing/2014/chart" uri="{C3380CC4-5D6E-409C-BE32-E72D297353CC}">
              <c16:uniqueId val="{00000001-6968-4C44-9031-8F866B172819}"/>
            </c:ext>
          </c:extLst>
        </c:ser>
        <c:dLbls>
          <c:showLegendKey val="0"/>
          <c:showVal val="0"/>
          <c:showCatName val="0"/>
          <c:showSerName val="0"/>
          <c:showPercent val="0"/>
          <c:showBubbleSize val="0"/>
        </c:dLbls>
        <c:gapWidth val="150"/>
        <c:overlap val="100"/>
        <c:axId val="287410512"/>
        <c:axId val="287405520"/>
      </c:barChart>
      <c:catAx>
        <c:axId val="287410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crossAx val="287405520"/>
        <c:crosses val="autoZero"/>
        <c:auto val="1"/>
        <c:lblAlgn val="ctr"/>
        <c:lblOffset val="100"/>
        <c:noMultiLvlLbl val="0"/>
      </c:catAx>
      <c:valAx>
        <c:axId val="2874055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crossAx val="28741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solidFill>
      <a:srgbClr val="FFFFFF"/>
    </a:solidFill>
    <a:ln>
      <a:noFill/>
    </a:ln>
    <a:effectLst/>
  </c:spPr>
  <c:txPr>
    <a:bodyPr/>
    <a:lstStyle/>
    <a:p>
      <a:pPr>
        <a:defRPr/>
      </a:pPr>
      <a:endParaRPr lang="pt-B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002880936181918"/>
          <c:y val="1.3779712844889531E-2"/>
          <c:w val="0.85790268253764346"/>
          <c:h val="0.94109471138418577"/>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Resultado!$A$2:$A$9</c:f>
              <c:strCache>
                <c:ptCount val="8"/>
                <c:pt idx="0">
                  <c:v>Vietnã</c:v>
                </c:pt>
                <c:pt idx="1">
                  <c:v>Arábia Saudita</c:v>
                </c:pt>
                <c:pt idx="2">
                  <c:v>Irã</c:v>
                </c:pt>
                <c:pt idx="3">
                  <c:v>Índia</c:v>
                </c:pt>
                <c:pt idx="4">
                  <c:v>Bélgica</c:v>
                </c:pt>
                <c:pt idx="5">
                  <c:v>Estados Unidos</c:v>
                </c:pt>
                <c:pt idx="6">
                  <c:v>União Europeia</c:v>
                </c:pt>
                <c:pt idx="7">
                  <c:v>China</c:v>
                </c:pt>
              </c:strCache>
            </c:strRef>
          </c:cat>
          <c:val>
            <c:numRef>
              <c:f>Resultado!$B$2:$B$9</c:f>
            </c:numRef>
          </c:val>
          <c:extLst>
            <c:ext xmlns:c16="http://schemas.microsoft.com/office/drawing/2014/chart" uri="{C3380CC4-5D6E-409C-BE32-E72D297353CC}">
              <c16:uniqueId val="{00000000-7765-4D5A-A516-11985B8DD6B0}"/>
            </c:ext>
          </c:extLst>
        </c:ser>
        <c:ser>
          <c:idx val="1"/>
          <c:order val="1"/>
          <c:spPr>
            <a:solidFill>
              <a:srgbClr val="94B950"/>
            </a:solidFill>
            <a:ln>
              <a:noFill/>
            </a:ln>
            <a:effectLst/>
          </c:spPr>
          <c:invertIfNegative val="0"/>
          <c:dPt>
            <c:idx val="6"/>
            <c:invertIfNegative val="0"/>
            <c:bubble3D val="0"/>
            <c:spPr>
              <a:solidFill>
                <a:srgbClr val="637D33"/>
              </a:solidFill>
              <a:ln>
                <a:noFill/>
              </a:ln>
              <a:effectLst/>
            </c:spPr>
            <c:extLst>
              <c:ext xmlns:c16="http://schemas.microsoft.com/office/drawing/2014/chart" uri="{C3380CC4-5D6E-409C-BE32-E72D297353CC}">
                <c16:uniqueId val="{00000002-7765-4D5A-A516-11985B8DD6B0}"/>
              </c:ext>
            </c:extLst>
          </c:dPt>
          <c:dLbls>
            <c:dLbl>
              <c:idx val="6"/>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2-7765-4D5A-A516-11985B8DD6B0}"/>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Resultado!$A$2:$A$9</c:f>
              <c:strCache>
                <c:ptCount val="8"/>
                <c:pt idx="0">
                  <c:v>Vietnã</c:v>
                </c:pt>
                <c:pt idx="1">
                  <c:v>Arábia Saudita</c:v>
                </c:pt>
                <c:pt idx="2">
                  <c:v>Irã</c:v>
                </c:pt>
                <c:pt idx="3">
                  <c:v>Índia</c:v>
                </c:pt>
                <c:pt idx="4">
                  <c:v>Bélgica</c:v>
                </c:pt>
                <c:pt idx="5">
                  <c:v>Estados Unidos</c:v>
                </c:pt>
                <c:pt idx="6">
                  <c:v>União Europeia</c:v>
                </c:pt>
                <c:pt idx="7">
                  <c:v>China</c:v>
                </c:pt>
              </c:strCache>
            </c:strRef>
          </c:cat>
          <c:val>
            <c:numRef>
              <c:f>Resultado!$C$2:$C$9</c:f>
              <c:numCache>
                <c:formatCode>0%</c:formatCode>
                <c:ptCount val="8"/>
                <c:pt idx="0">
                  <c:v>3.0869673959667852E-2</c:v>
                </c:pt>
                <c:pt idx="1">
                  <c:v>3.1148663047435462E-2</c:v>
                </c:pt>
                <c:pt idx="2">
                  <c:v>3.588103831753249E-2</c:v>
                </c:pt>
                <c:pt idx="3">
                  <c:v>3.7842423829951823E-2</c:v>
                </c:pt>
                <c:pt idx="4">
                  <c:v>3.8443585680343846E-2</c:v>
                </c:pt>
                <c:pt idx="5">
                  <c:v>4.9425545316171507E-2</c:v>
                </c:pt>
                <c:pt idx="6">
                  <c:v>0.1546137695527951</c:v>
                </c:pt>
                <c:pt idx="7">
                  <c:v>0.29872832122265774</c:v>
                </c:pt>
              </c:numCache>
            </c:numRef>
          </c:val>
          <c:extLst>
            <c:ext xmlns:c16="http://schemas.microsoft.com/office/drawing/2014/chart" uri="{C3380CC4-5D6E-409C-BE32-E72D297353CC}">
              <c16:uniqueId val="{00000003-7765-4D5A-A516-11985B8DD6B0}"/>
            </c:ext>
          </c:extLst>
        </c:ser>
        <c:dLbls>
          <c:dLblPos val="outEnd"/>
          <c:showLegendKey val="0"/>
          <c:showVal val="1"/>
          <c:showCatName val="0"/>
          <c:showSerName val="0"/>
          <c:showPercent val="0"/>
          <c:showBubbleSize val="0"/>
        </c:dLbls>
        <c:gapWidth val="182"/>
        <c:axId val="72545663"/>
        <c:axId val="72551071"/>
      </c:barChart>
      <c:catAx>
        <c:axId val="72545663"/>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pt-BR"/>
          </a:p>
        </c:txPr>
        <c:crossAx val="72551071"/>
        <c:crosses val="autoZero"/>
        <c:auto val="1"/>
        <c:lblAlgn val="ctr"/>
        <c:lblOffset val="100"/>
        <c:noMultiLvlLbl val="0"/>
      </c:catAx>
      <c:valAx>
        <c:axId val="7255107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crossAx val="72545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withinLinearReversed" id="26">
  <a:schemeClr val="accent6"/>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3212A5-C01C-4FFF-8861-C19614FD6F1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pt-BR"/>
        </a:p>
      </dgm:t>
    </dgm:pt>
    <dgm:pt modelId="{D1E3B49A-151E-45FC-A457-DA1FF60D35D0}">
      <dgm:prSet phldrT="[Texto]" custT="1">
        <dgm:style>
          <a:lnRef idx="2">
            <a:schemeClr val="dk1"/>
          </a:lnRef>
          <a:fillRef idx="1">
            <a:schemeClr val="lt1"/>
          </a:fillRef>
          <a:effectRef idx="0">
            <a:schemeClr val="dk1"/>
          </a:effectRef>
          <a:fontRef idx="minor">
            <a:schemeClr val="dk1"/>
          </a:fontRef>
        </dgm:style>
      </dgm:prSet>
      <dgm:spPr>
        <a:xfrm rot="10800000">
          <a:off x="2189212" y="418972"/>
          <a:ext cx="7017620" cy="850097"/>
        </a:xfrm>
        <a:prstGeom prst="homePlate">
          <a:avLst/>
        </a:prstGeom>
        <a:solidFill>
          <a:sysClr val="window" lastClr="FFFFFF"/>
        </a:solidFill>
        <a:ln w="12700" cap="flat" cmpd="sng" algn="ctr">
          <a:solidFill>
            <a:srgbClr val="59A75A"/>
          </a:solidFill>
          <a:prstDash val="solid"/>
          <a:miter lim="800000"/>
        </a:ln>
        <a:effectLst/>
      </dgm:spPr>
      <dgm:t>
        <a:bodyPr/>
        <a:lstStyle/>
        <a:p>
          <a:pPr>
            <a:buNone/>
          </a:pPr>
          <a:r>
            <a:rPr lang="pt-BR" sz="2800">
              <a:solidFill>
                <a:sysClr val="windowText" lastClr="000000"/>
              </a:solidFill>
              <a:latin typeface="Bahnschrift Light" panose="020B0502040204020203" pitchFamily="34" charset="0"/>
              <a:ea typeface="+mn-ea"/>
              <a:cs typeface="+mn-cs"/>
            </a:rPr>
            <a:t>Das exportações do RS</a:t>
          </a:r>
        </a:p>
      </dgm:t>
    </dgm:pt>
    <dgm:pt modelId="{E5789B3B-8A1C-4310-979C-5B0B9106A804}" type="parTrans" cxnId="{D817B62B-D5BC-4336-B124-9BED6F951632}">
      <dgm:prSet/>
      <dgm:spPr/>
      <dgm:t>
        <a:bodyPr/>
        <a:lstStyle/>
        <a:p>
          <a:endParaRPr lang="pt-BR"/>
        </a:p>
      </dgm:t>
    </dgm:pt>
    <dgm:pt modelId="{3436E928-3A27-4DB3-94AA-740B8C45BF2B}" type="sibTrans" cxnId="{D817B62B-D5BC-4336-B124-9BED6F951632}">
      <dgm:prSet/>
      <dgm:spPr/>
      <dgm:t>
        <a:bodyPr/>
        <a:lstStyle/>
        <a:p>
          <a:endParaRPr lang="pt-BR"/>
        </a:p>
      </dgm:t>
    </dgm:pt>
    <dgm:pt modelId="{5B3ABD13-205B-48D6-B533-8A8E0590E45C}">
      <dgm:prSet phldrT="[Texto]" custT="1">
        <dgm:style>
          <a:lnRef idx="2">
            <a:schemeClr val="dk1"/>
          </a:lnRef>
          <a:fillRef idx="1">
            <a:schemeClr val="lt1"/>
          </a:fillRef>
          <a:effectRef idx="0">
            <a:schemeClr val="dk1"/>
          </a:effectRef>
          <a:fontRef idx="minor">
            <a:schemeClr val="dk1"/>
          </a:fontRef>
        </dgm:style>
      </dgm:prSet>
      <dgm:spPr>
        <a:xfrm rot="10800000" flipV="1">
          <a:off x="2189212" y="2203427"/>
          <a:ext cx="7017620" cy="800059"/>
        </a:xfrm>
        <a:prstGeom prst="homePlate">
          <a:avLst/>
        </a:prstGeom>
        <a:solidFill>
          <a:sysClr val="window" lastClr="FFFFFF"/>
        </a:solidFill>
        <a:ln w="12700" cap="flat" cmpd="sng" algn="ctr">
          <a:solidFill>
            <a:srgbClr val="59A75A"/>
          </a:solidFill>
          <a:prstDash val="solid"/>
          <a:miter lim="800000"/>
        </a:ln>
        <a:effectLst/>
      </dgm:spPr>
      <dgm:t>
        <a:bodyPr/>
        <a:lstStyle/>
        <a:p>
          <a:pPr>
            <a:buNone/>
          </a:pPr>
          <a:r>
            <a:rPr lang="pt-BR" sz="2800">
              <a:solidFill>
                <a:sysClr val="windowText" lastClr="000000"/>
              </a:solidFill>
              <a:latin typeface="Bahnschrift Light" panose="020B0502040204020203" pitchFamily="34" charset="0"/>
              <a:ea typeface="+mn-ea"/>
              <a:cs typeface="+mn-cs"/>
            </a:rPr>
            <a:t>Total das exportações</a:t>
          </a:r>
        </a:p>
      </dgm:t>
    </dgm:pt>
    <dgm:pt modelId="{AD5F1813-8E66-498F-8295-E0338D18E6CD}" type="parTrans" cxnId="{74ECED34-A533-4D5C-ABE3-278F27B951FC}">
      <dgm:prSet/>
      <dgm:spPr/>
      <dgm:t>
        <a:bodyPr/>
        <a:lstStyle/>
        <a:p>
          <a:endParaRPr lang="pt-BR"/>
        </a:p>
      </dgm:t>
    </dgm:pt>
    <dgm:pt modelId="{E2EDA3A0-8FF2-4850-9A9D-9DFA525DECE7}" type="sibTrans" cxnId="{74ECED34-A533-4D5C-ABE3-278F27B951FC}">
      <dgm:prSet/>
      <dgm:spPr/>
      <dgm:t>
        <a:bodyPr/>
        <a:lstStyle/>
        <a:p>
          <a:endParaRPr lang="pt-BR"/>
        </a:p>
      </dgm:t>
    </dgm:pt>
    <dgm:pt modelId="{A8365C9D-B6F4-4F5C-84D0-DAAABCC8B030}">
      <dgm:prSet custT="1">
        <dgm:style>
          <a:lnRef idx="2">
            <a:schemeClr val="accent1"/>
          </a:lnRef>
          <a:fillRef idx="1">
            <a:schemeClr val="lt1"/>
          </a:fillRef>
          <a:effectRef idx="0">
            <a:schemeClr val="accent1"/>
          </a:effectRef>
          <a:fontRef idx="minor">
            <a:schemeClr val="dk1"/>
          </a:fontRef>
        </dgm:style>
      </dgm:prSet>
      <dgm:spPr>
        <a:xfrm rot="10800000">
          <a:off x="2138475" y="3979870"/>
          <a:ext cx="7017620" cy="741218"/>
        </a:xfrm>
        <a:prstGeom prst="homePlate">
          <a:avLst/>
        </a:prstGeom>
        <a:solidFill>
          <a:sysClr val="window" lastClr="FFFFFF"/>
        </a:solidFill>
        <a:ln w="12700" cap="flat" cmpd="sng" algn="ctr">
          <a:solidFill>
            <a:srgbClr val="58A759"/>
          </a:solidFill>
          <a:prstDash val="solid"/>
          <a:miter lim="800000"/>
        </a:ln>
        <a:effectLst/>
      </dgm:spPr>
      <dgm:t>
        <a:bodyPr/>
        <a:lstStyle/>
        <a:p>
          <a:pPr>
            <a:buNone/>
          </a:pPr>
          <a:r>
            <a:rPr lang="pt-BR" sz="2800">
              <a:solidFill>
                <a:sysClr val="windowText" lastClr="000000"/>
              </a:solidFill>
              <a:latin typeface="Bahnschrift Light" panose="020B0502040204020203" pitchFamily="34" charset="0"/>
              <a:ea typeface="+mn-ea"/>
              <a:cs typeface="+mn-cs"/>
            </a:rPr>
            <a:t>Bens intermediários</a:t>
          </a:r>
        </a:p>
      </dgm:t>
    </dgm:pt>
    <dgm:pt modelId="{60A5E45C-7FD0-4499-B7D1-401DEC1E7EF0}" type="parTrans" cxnId="{F912E239-A787-4E69-B4B2-0B2D554A8AD2}">
      <dgm:prSet/>
      <dgm:spPr/>
      <dgm:t>
        <a:bodyPr/>
        <a:lstStyle/>
        <a:p>
          <a:endParaRPr lang="pt-BR"/>
        </a:p>
      </dgm:t>
    </dgm:pt>
    <dgm:pt modelId="{5C374433-EDE0-48AD-9825-54C9D4CF5E2F}" type="sibTrans" cxnId="{F912E239-A787-4E69-B4B2-0B2D554A8AD2}">
      <dgm:prSet/>
      <dgm:spPr/>
      <dgm:t>
        <a:bodyPr/>
        <a:lstStyle/>
        <a:p>
          <a:endParaRPr lang="pt-BR"/>
        </a:p>
      </dgm:t>
    </dgm:pt>
    <dgm:pt modelId="{D2A78D21-E079-4A67-A3AD-AA0B79D82725}" type="pres">
      <dgm:prSet presAssocID="{9E3212A5-C01C-4FFF-8861-C19614FD6F17}" presName="linearFlow" presStyleCnt="0">
        <dgm:presLayoutVars>
          <dgm:dir/>
          <dgm:resizeHandles val="exact"/>
        </dgm:presLayoutVars>
      </dgm:prSet>
      <dgm:spPr/>
    </dgm:pt>
    <dgm:pt modelId="{6763E136-5CD7-4675-8A6A-4C7ED027D796}" type="pres">
      <dgm:prSet presAssocID="{D1E3B49A-151E-45FC-A457-DA1FF60D35D0}" presName="composite" presStyleCnt="0"/>
      <dgm:spPr/>
    </dgm:pt>
    <dgm:pt modelId="{6A967C37-A949-4650-890F-ABBBDEB4E51E}" type="pres">
      <dgm:prSet presAssocID="{D1E3B49A-151E-45FC-A457-DA1FF60D35D0}" presName="imgShp" presStyleLbl="fgImgPlace1" presStyleIdx="0" presStyleCnt="3"/>
      <dgm:spPr>
        <a:xfrm>
          <a:off x="1345979" y="788"/>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52E83992-4E05-4C29-B800-B11AE48BB791}" type="pres">
      <dgm:prSet presAssocID="{D1E3B49A-151E-45FC-A457-DA1FF60D35D0}" presName="txShp" presStyleLbl="node1" presStyleIdx="0" presStyleCnt="3" custScaleY="50407">
        <dgm:presLayoutVars>
          <dgm:bulletEnabled val="1"/>
        </dgm:presLayoutVars>
      </dgm:prSet>
      <dgm:spPr/>
    </dgm:pt>
    <dgm:pt modelId="{DC531791-A627-4443-8A34-1287AE77A943}" type="pres">
      <dgm:prSet presAssocID="{3436E928-3A27-4DB3-94AA-740B8C45BF2B}" presName="spacing" presStyleCnt="0"/>
      <dgm:spPr/>
    </dgm:pt>
    <dgm:pt modelId="{D3DF4932-7B36-42F6-9BAD-71C9E1D11BF4}" type="pres">
      <dgm:prSet presAssocID="{5B3ABD13-205B-48D6-B533-8A8E0590E45C}" presName="composite" presStyleCnt="0"/>
      <dgm:spPr/>
    </dgm:pt>
    <dgm:pt modelId="{E18A7A73-7ACB-4050-A1B6-DF1592958618}" type="pres">
      <dgm:prSet presAssocID="{5B3ABD13-205B-48D6-B533-8A8E0590E45C}" presName="imgShp" presStyleLbl="fgImgPlace1" presStyleIdx="1" presStyleCnt="3" custLinFactNeighborY="-24444"/>
      <dgm:spPr>
        <a:xfrm>
          <a:off x="1345979" y="1778437"/>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EB396439-BBB1-49E4-8438-813E8EFDB66B}" type="pres">
      <dgm:prSet presAssocID="{5B3ABD13-205B-48D6-B533-8A8E0590E45C}" presName="txShp" presStyleLbl="node1" presStyleIdx="1" presStyleCnt="3" custFlipVert="1" custScaleY="47440" custLinFactNeighborY="-25524">
        <dgm:presLayoutVars>
          <dgm:bulletEnabled val="1"/>
        </dgm:presLayoutVars>
      </dgm:prSet>
      <dgm:spPr/>
    </dgm:pt>
    <dgm:pt modelId="{DAF3BF33-47BF-4284-AB46-DD034F33B548}" type="pres">
      <dgm:prSet presAssocID="{E2EDA3A0-8FF2-4850-9A9D-9DFA525DECE7}" presName="spacing" presStyleCnt="0"/>
      <dgm:spPr/>
    </dgm:pt>
    <dgm:pt modelId="{2CB775EA-9952-47E0-92B2-AA09748C0AA7}" type="pres">
      <dgm:prSet presAssocID="{A8365C9D-B6F4-4F5C-84D0-DAAABCC8B030}" presName="composite" presStyleCnt="0"/>
      <dgm:spPr/>
    </dgm:pt>
    <dgm:pt modelId="{2AC7D4E3-A521-4700-B879-70418C241BEE}" type="pres">
      <dgm:prSet presAssocID="{A8365C9D-B6F4-4F5C-84D0-DAAABCC8B030}" presName="imgShp" presStyleLbl="fgImgPlace1" presStyleIdx="2" presStyleCnt="3" custLinFactNeighborY="-49807"/>
      <dgm:spPr>
        <a:xfrm>
          <a:off x="1345979" y="3540588"/>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ED04E9D6-38EB-4CFD-B34E-575D2209D6B5}" type="pres">
      <dgm:prSet presAssocID="{A8365C9D-B6F4-4F5C-84D0-DAAABCC8B030}" presName="txShp" presStyleLbl="node1" presStyleIdx="2" presStyleCnt="3" custScaleY="43951" custLinFactNeighborX="-723" custLinFactNeighborY="-51784">
        <dgm:presLayoutVars>
          <dgm:bulletEnabled val="1"/>
        </dgm:presLayoutVars>
      </dgm:prSet>
      <dgm:spPr/>
    </dgm:pt>
  </dgm:ptLst>
  <dgm:cxnLst>
    <dgm:cxn modelId="{D817B62B-D5BC-4336-B124-9BED6F951632}" srcId="{9E3212A5-C01C-4FFF-8861-C19614FD6F17}" destId="{D1E3B49A-151E-45FC-A457-DA1FF60D35D0}" srcOrd="0" destOrd="0" parTransId="{E5789B3B-8A1C-4310-979C-5B0B9106A804}" sibTransId="{3436E928-3A27-4DB3-94AA-740B8C45BF2B}"/>
    <dgm:cxn modelId="{74ECED34-A533-4D5C-ABE3-278F27B951FC}" srcId="{9E3212A5-C01C-4FFF-8861-C19614FD6F17}" destId="{5B3ABD13-205B-48D6-B533-8A8E0590E45C}" srcOrd="1" destOrd="0" parTransId="{AD5F1813-8E66-498F-8295-E0338D18E6CD}" sibTransId="{E2EDA3A0-8FF2-4850-9A9D-9DFA525DECE7}"/>
    <dgm:cxn modelId="{F912E239-A787-4E69-B4B2-0B2D554A8AD2}" srcId="{9E3212A5-C01C-4FFF-8861-C19614FD6F17}" destId="{A8365C9D-B6F4-4F5C-84D0-DAAABCC8B030}" srcOrd="2" destOrd="0" parTransId="{60A5E45C-7FD0-4499-B7D1-401DEC1E7EF0}" sibTransId="{5C374433-EDE0-48AD-9825-54C9D4CF5E2F}"/>
    <dgm:cxn modelId="{EEE7FA5B-C2DA-4BA1-89F9-230234B6781A}" type="presOf" srcId="{D1E3B49A-151E-45FC-A457-DA1FF60D35D0}" destId="{52E83992-4E05-4C29-B800-B11AE48BB791}" srcOrd="0" destOrd="0" presId="urn:microsoft.com/office/officeart/2005/8/layout/vList3"/>
    <dgm:cxn modelId="{380AC262-888A-423C-8E29-DAE638857DC3}" type="presOf" srcId="{9E3212A5-C01C-4FFF-8861-C19614FD6F17}" destId="{D2A78D21-E079-4A67-A3AD-AA0B79D82725}" srcOrd="0" destOrd="0" presId="urn:microsoft.com/office/officeart/2005/8/layout/vList3"/>
    <dgm:cxn modelId="{427EFA89-0549-4D02-9B8E-1372D28A80B5}" type="presOf" srcId="{5B3ABD13-205B-48D6-B533-8A8E0590E45C}" destId="{EB396439-BBB1-49E4-8438-813E8EFDB66B}" srcOrd="0" destOrd="0" presId="urn:microsoft.com/office/officeart/2005/8/layout/vList3"/>
    <dgm:cxn modelId="{C31385D3-CD80-4DA5-92F9-DDE9796EB9F7}" type="presOf" srcId="{A8365C9D-B6F4-4F5C-84D0-DAAABCC8B030}" destId="{ED04E9D6-38EB-4CFD-B34E-575D2209D6B5}" srcOrd="0" destOrd="0" presId="urn:microsoft.com/office/officeart/2005/8/layout/vList3"/>
    <dgm:cxn modelId="{B6E9C438-B8BC-49CF-9C44-622DB95B5548}" type="presParOf" srcId="{D2A78D21-E079-4A67-A3AD-AA0B79D82725}" destId="{6763E136-5CD7-4675-8A6A-4C7ED027D796}" srcOrd="0" destOrd="0" presId="urn:microsoft.com/office/officeart/2005/8/layout/vList3"/>
    <dgm:cxn modelId="{565DF302-6EF6-4A31-B75A-CA340E234D56}" type="presParOf" srcId="{6763E136-5CD7-4675-8A6A-4C7ED027D796}" destId="{6A967C37-A949-4650-890F-ABBBDEB4E51E}" srcOrd="0" destOrd="0" presId="urn:microsoft.com/office/officeart/2005/8/layout/vList3"/>
    <dgm:cxn modelId="{699C6EC9-1CA5-4A53-871D-F7CA14946FE3}" type="presParOf" srcId="{6763E136-5CD7-4675-8A6A-4C7ED027D796}" destId="{52E83992-4E05-4C29-B800-B11AE48BB791}" srcOrd="1" destOrd="0" presId="urn:microsoft.com/office/officeart/2005/8/layout/vList3"/>
    <dgm:cxn modelId="{D9BDF29F-CDBB-4109-A72D-40C7C45002DD}" type="presParOf" srcId="{D2A78D21-E079-4A67-A3AD-AA0B79D82725}" destId="{DC531791-A627-4443-8A34-1287AE77A943}" srcOrd="1" destOrd="0" presId="urn:microsoft.com/office/officeart/2005/8/layout/vList3"/>
    <dgm:cxn modelId="{4DF11158-3F55-4B7F-960B-BA1AE5ABB8C0}" type="presParOf" srcId="{D2A78D21-E079-4A67-A3AD-AA0B79D82725}" destId="{D3DF4932-7B36-42F6-9BAD-71C9E1D11BF4}" srcOrd="2" destOrd="0" presId="urn:microsoft.com/office/officeart/2005/8/layout/vList3"/>
    <dgm:cxn modelId="{94058E1C-8E4B-4834-B510-4B5BB0BCFC02}" type="presParOf" srcId="{D3DF4932-7B36-42F6-9BAD-71C9E1D11BF4}" destId="{E18A7A73-7ACB-4050-A1B6-DF1592958618}" srcOrd="0" destOrd="0" presId="urn:microsoft.com/office/officeart/2005/8/layout/vList3"/>
    <dgm:cxn modelId="{FAD1DA5B-DD82-480D-8793-51400CED0230}" type="presParOf" srcId="{D3DF4932-7B36-42F6-9BAD-71C9E1D11BF4}" destId="{EB396439-BBB1-49E4-8438-813E8EFDB66B}" srcOrd="1" destOrd="0" presId="urn:microsoft.com/office/officeart/2005/8/layout/vList3"/>
    <dgm:cxn modelId="{519FC6B0-A63F-45D7-83E6-CBD85C9AE8E4}" type="presParOf" srcId="{D2A78D21-E079-4A67-A3AD-AA0B79D82725}" destId="{DAF3BF33-47BF-4284-AB46-DD034F33B548}" srcOrd="3" destOrd="0" presId="urn:microsoft.com/office/officeart/2005/8/layout/vList3"/>
    <dgm:cxn modelId="{22995F45-58A2-4F5B-87C6-C743E4C24F3A}" type="presParOf" srcId="{D2A78D21-E079-4A67-A3AD-AA0B79D82725}" destId="{2CB775EA-9952-47E0-92B2-AA09748C0AA7}" srcOrd="4" destOrd="0" presId="urn:microsoft.com/office/officeart/2005/8/layout/vList3"/>
    <dgm:cxn modelId="{8D728B9A-917A-4864-A3CB-B21A5C7DB107}" type="presParOf" srcId="{2CB775EA-9952-47E0-92B2-AA09748C0AA7}" destId="{2AC7D4E3-A521-4700-B879-70418C241BEE}" srcOrd="0" destOrd="0" presId="urn:microsoft.com/office/officeart/2005/8/layout/vList3"/>
    <dgm:cxn modelId="{33AD41D5-5558-4C0C-AF6B-E7572B5D1F18}" type="presParOf" srcId="{2CB775EA-9952-47E0-92B2-AA09748C0AA7}" destId="{ED04E9D6-38EB-4CFD-B34E-575D2209D6B5}" srcOrd="1" destOrd="0" presId="urn:microsoft.com/office/officeart/2005/8/layout/vList3"/>
  </dgm:cxnLst>
  <dgm:bg>
    <a:noFill/>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83992-4E05-4C29-B800-B11AE48BB791}">
      <dsp:nvSpPr>
        <dsp:cNvPr id="0" name=""/>
        <dsp:cNvSpPr/>
      </dsp:nvSpPr>
      <dsp:spPr>
        <a:xfrm rot="10800000">
          <a:off x="2189212" y="418972"/>
          <a:ext cx="7017620" cy="850097"/>
        </a:xfrm>
        <a:prstGeom prst="homePlate">
          <a:avLst/>
        </a:prstGeom>
        <a:solidFill>
          <a:sysClr val="window" lastClr="FFFFFF"/>
        </a:solidFill>
        <a:ln w="12700" cap="flat" cmpd="sng" algn="ctr">
          <a:solidFill>
            <a:srgbClr val="59A75A"/>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743685" tIns="106680" rIns="199136" bIns="106680" numCol="1" spcCol="1270" anchor="ctr" anchorCtr="0">
          <a:noAutofit/>
        </a:bodyPr>
        <a:lstStyle/>
        <a:p>
          <a:pPr marL="0" lvl="0" indent="0" algn="ctr" defTabSz="1244600">
            <a:lnSpc>
              <a:spcPct val="90000"/>
            </a:lnSpc>
            <a:spcBef>
              <a:spcPct val="0"/>
            </a:spcBef>
            <a:spcAft>
              <a:spcPct val="35000"/>
            </a:spcAft>
            <a:buNone/>
          </a:pPr>
          <a:r>
            <a:rPr lang="pt-BR" sz="2800" kern="1200">
              <a:solidFill>
                <a:sysClr val="windowText" lastClr="000000"/>
              </a:solidFill>
              <a:latin typeface="Bahnschrift Light" panose="020B0502040204020203" pitchFamily="34" charset="0"/>
              <a:ea typeface="+mn-ea"/>
              <a:cs typeface="+mn-cs"/>
            </a:rPr>
            <a:t>Das exportações do RS</a:t>
          </a:r>
        </a:p>
      </dsp:txBody>
      <dsp:txXfrm rot="10800000">
        <a:off x="2401736" y="418972"/>
        <a:ext cx="6805096" cy="850097"/>
      </dsp:txXfrm>
    </dsp:sp>
    <dsp:sp modelId="{6A967C37-A949-4650-890F-ABBBDEB4E51E}">
      <dsp:nvSpPr>
        <dsp:cNvPr id="0" name=""/>
        <dsp:cNvSpPr/>
      </dsp:nvSpPr>
      <dsp:spPr>
        <a:xfrm>
          <a:off x="1345979" y="788"/>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B396439-BBB1-49E4-8438-813E8EFDB66B}">
      <dsp:nvSpPr>
        <dsp:cNvPr id="0" name=""/>
        <dsp:cNvSpPr/>
      </dsp:nvSpPr>
      <dsp:spPr>
        <a:xfrm rot="10800000" flipV="1">
          <a:off x="2189212" y="2203427"/>
          <a:ext cx="7017620" cy="800059"/>
        </a:xfrm>
        <a:prstGeom prst="homePlate">
          <a:avLst/>
        </a:prstGeom>
        <a:solidFill>
          <a:sysClr val="window" lastClr="FFFFFF"/>
        </a:solidFill>
        <a:ln w="12700" cap="flat" cmpd="sng" algn="ctr">
          <a:solidFill>
            <a:srgbClr val="59A75A"/>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743685" tIns="106680" rIns="199136" bIns="106680" numCol="1" spcCol="1270" anchor="ctr" anchorCtr="0">
          <a:noAutofit/>
        </a:bodyPr>
        <a:lstStyle/>
        <a:p>
          <a:pPr marL="0" lvl="0" indent="0" algn="ctr" defTabSz="1244600">
            <a:lnSpc>
              <a:spcPct val="90000"/>
            </a:lnSpc>
            <a:spcBef>
              <a:spcPct val="0"/>
            </a:spcBef>
            <a:spcAft>
              <a:spcPct val="35000"/>
            </a:spcAft>
            <a:buNone/>
          </a:pPr>
          <a:r>
            <a:rPr lang="pt-BR" sz="2800" kern="1200">
              <a:solidFill>
                <a:sysClr val="windowText" lastClr="000000"/>
              </a:solidFill>
              <a:latin typeface="Bahnschrift Light" panose="020B0502040204020203" pitchFamily="34" charset="0"/>
              <a:ea typeface="+mn-ea"/>
              <a:cs typeface="+mn-cs"/>
            </a:rPr>
            <a:t>Total das exportações</a:t>
          </a:r>
        </a:p>
      </dsp:txBody>
      <dsp:txXfrm rot="10800000">
        <a:off x="2389227" y="2203427"/>
        <a:ext cx="6817605" cy="800059"/>
      </dsp:txXfrm>
    </dsp:sp>
    <dsp:sp modelId="{E18A7A73-7ACB-4050-A1B6-DF1592958618}">
      <dsp:nvSpPr>
        <dsp:cNvPr id="0" name=""/>
        <dsp:cNvSpPr/>
      </dsp:nvSpPr>
      <dsp:spPr>
        <a:xfrm>
          <a:off x="1345979" y="1778437"/>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D04E9D6-38EB-4CFD-B34E-575D2209D6B5}">
      <dsp:nvSpPr>
        <dsp:cNvPr id="0" name=""/>
        <dsp:cNvSpPr/>
      </dsp:nvSpPr>
      <dsp:spPr>
        <a:xfrm rot="10800000">
          <a:off x="2138475" y="3979870"/>
          <a:ext cx="7017620" cy="741218"/>
        </a:xfrm>
        <a:prstGeom prst="homePlate">
          <a:avLst/>
        </a:prstGeom>
        <a:solidFill>
          <a:sysClr val="window" lastClr="FFFFFF"/>
        </a:solidFill>
        <a:ln w="12700" cap="flat" cmpd="sng" algn="ctr">
          <a:solidFill>
            <a:srgbClr val="58A759"/>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43685" tIns="106680" rIns="199136" bIns="106680" numCol="1" spcCol="1270" anchor="ctr" anchorCtr="0">
          <a:noAutofit/>
        </a:bodyPr>
        <a:lstStyle/>
        <a:p>
          <a:pPr marL="0" lvl="0" indent="0" algn="ctr" defTabSz="1244600">
            <a:lnSpc>
              <a:spcPct val="90000"/>
            </a:lnSpc>
            <a:spcBef>
              <a:spcPct val="0"/>
            </a:spcBef>
            <a:spcAft>
              <a:spcPct val="35000"/>
            </a:spcAft>
            <a:buNone/>
          </a:pPr>
          <a:r>
            <a:rPr lang="pt-BR" sz="2800" kern="1200">
              <a:solidFill>
                <a:sysClr val="windowText" lastClr="000000"/>
              </a:solidFill>
              <a:latin typeface="Bahnschrift Light" panose="020B0502040204020203" pitchFamily="34" charset="0"/>
              <a:ea typeface="+mn-ea"/>
              <a:cs typeface="+mn-cs"/>
            </a:rPr>
            <a:t>Bens intermediários</a:t>
          </a:r>
        </a:p>
      </dsp:txBody>
      <dsp:txXfrm rot="10800000">
        <a:off x="2323779" y="3979870"/>
        <a:ext cx="6832316" cy="741218"/>
      </dsp:txXfrm>
    </dsp:sp>
    <dsp:sp modelId="{2AC7D4E3-A521-4700-B879-70418C241BEE}">
      <dsp:nvSpPr>
        <dsp:cNvPr id="0" name=""/>
        <dsp:cNvSpPr/>
      </dsp:nvSpPr>
      <dsp:spPr>
        <a:xfrm>
          <a:off x="1345979" y="3540588"/>
          <a:ext cx="1686466" cy="1686466"/>
        </a:xfrm>
        <a:prstGeom prst="ellipse">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0.70787</cdr:x>
      <cdr:y>0.1514</cdr:y>
    </cdr:from>
    <cdr:to>
      <cdr:x>0.97379</cdr:x>
      <cdr:y>0.45457</cdr:y>
    </cdr:to>
    <cdr:sp macro="" textlink="">
      <cdr:nvSpPr>
        <cdr:cNvPr id="3" name="TextBox 62"/>
        <cdr:cNvSpPr txBox="1"/>
      </cdr:nvSpPr>
      <cdr:spPr>
        <a:xfrm xmlns:a="http://schemas.openxmlformats.org/drawingml/2006/main">
          <a:off x="15952993" y="1371882"/>
          <a:ext cx="5992936" cy="274716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r">
            <a:lnSpc>
              <a:spcPts val="3499"/>
            </a:lnSpc>
          </a:pPr>
          <a:r>
            <a:rPr lang="en-US" sz="2800" dirty="0" err="1">
              <a:solidFill>
                <a:srgbClr val="78797B"/>
              </a:solidFill>
              <a:latin typeface="Bahnschrift Light" panose="020B0502040204020203" pitchFamily="34" charset="0"/>
            </a:rPr>
            <a:t>Ásia</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41,5%</a:t>
          </a:r>
        </a:p>
        <a:p xmlns:a="http://schemas.openxmlformats.org/drawingml/2006/main">
          <a:pPr algn="r">
            <a:lnSpc>
              <a:spcPts val="3499"/>
            </a:lnSpc>
          </a:pPr>
          <a:r>
            <a:rPr lang="en-US" sz="2800" dirty="0">
              <a:solidFill>
                <a:srgbClr val="78797B"/>
              </a:solidFill>
              <a:latin typeface="Bahnschrift Light" panose="020B0502040204020203" pitchFamily="34" charset="0"/>
            </a:rPr>
            <a:t>Europa: </a:t>
          </a:r>
          <a:r>
            <a:rPr lang="en-US" sz="2800" b="1" dirty="0">
              <a:solidFill>
                <a:srgbClr val="78797B"/>
              </a:solidFill>
              <a:latin typeface="Bahnschrift Light" panose="020B0502040204020203" pitchFamily="34" charset="0"/>
            </a:rPr>
            <a:t>36,9%</a:t>
          </a:r>
        </a:p>
        <a:p xmlns:a="http://schemas.openxmlformats.org/drawingml/2006/main">
          <a:pPr algn="r">
            <a:lnSpc>
              <a:spcPts val="3499"/>
            </a:lnSpc>
          </a:pPr>
          <a:r>
            <a:rPr lang="en-US" sz="2800" dirty="0">
              <a:solidFill>
                <a:srgbClr val="78797B"/>
              </a:solidFill>
              <a:latin typeface="Bahnschrift Light" panose="020B0502040204020203" pitchFamily="34" charset="0"/>
            </a:rPr>
            <a:t>América do Norte: </a:t>
          </a:r>
          <a:r>
            <a:rPr lang="en-US" sz="2800" b="1" dirty="0">
              <a:solidFill>
                <a:srgbClr val="78797B"/>
              </a:solidFill>
              <a:latin typeface="Bahnschrift Light" panose="020B0502040204020203" pitchFamily="34" charset="0"/>
            </a:rPr>
            <a:t>13.7%</a:t>
          </a:r>
        </a:p>
        <a:p xmlns:a="http://schemas.openxmlformats.org/drawingml/2006/main">
          <a:pPr algn="r">
            <a:lnSpc>
              <a:spcPts val="3499"/>
            </a:lnSpc>
          </a:pPr>
          <a:r>
            <a:rPr lang="en-US" sz="2800" dirty="0" err="1">
              <a:solidFill>
                <a:srgbClr val="78797B"/>
              </a:solidFill>
              <a:latin typeface="Bahnschrift Light" panose="020B0502040204020203" pitchFamily="34" charset="0"/>
            </a:rPr>
            <a:t>Oriente</a:t>
          </a:r>
          <a:r>
            <a:rPr lang="en-US" sz="2800" dirty="0">
              <a:solidFill>
                <a:srgbClr val="78797B"/>
              </a:solidFill>
              <a:latin typeface="Bahnschrift Light" panose="020B0502040204020203" pitchFamily="34" charset="0"/>
            </a:rPr>
            <a:t> </a:t>
          </a:r>
          <a:r>
            <a:rPr lang="en-US" sz="2800" dirty="0" err="1">
              <a:solidFill>
                <a:srgbClr val="78797B"/>
              </a:solidFill>
              <a:latin typeface="Bahnschrift Light" panose="020B0502040204020203" pitchFamily="34" charset="0"/>
            </a:rPr>
            <a:t>Médio</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5,7%</a:t>
          </a:r>
        </a:p>
        <a:p xmlns:a="http://schemas.openxmlformats.org/drawingml/2006/main">
          <a:pPr algn="r">
            <a:lnSpc>
              <a:spcPts val="3499"/>
            </a:lnSpc>
          </a:pPr>
          <a:r>
            <a:rPr lang="en-US" sz="2800" dirty="0">
              <a:solidFill>
                <a:srgbClr val="78797B"/>
              </a:solidFill>
              <a:latin typeface="Bahnschrift Light" panose="020B0502040204020203" pitchFamily="34" charset="0"/>
            </a:rPr>
            <a:t>América Central e do Sul: </a:t>
          </a:r>
          <a:r>
            <a:rPr lang="en-US" sz="2800" b="1" dirty="0">
              <a:solidFill>
                <a:srgbClr val="78797B"/>
              </a:solidFill>
              <a:latin typeface="Bahnschrift Light" panose="020B0502040204020203" pitchFamily="34" charset="0"/>
            </a:rPr>
            <a:t>3,5%</a:t>
          </a:r>
        </a:p>
        <a:p xmlns:a="http://schemas.openxmlformats.org/drawingml/2006/main">
          <a:pPr algn="r">
            <a:lnSpc>
              <a:spcPts val="3499"/>
            </a:lnSpc>
          </a:pPr>
          <a:r>
            <a:rPr lang="en-US" sz="2800" dirty="0" err="1">
              <a:solidFill>
                <a:srgbClr val="78797B"/>
              </a:solidFill>
              <a:latin typeface="Bahnschrift Light" panose="020B0502040204020203" pitchFamily="34" charset="0"/>
            </a:rPr>
            <a:t>África</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2,6%</a:t>
          </a:r>
        </a:p>
      </cdr:txBody>
    </cdr:sp>
  </cdr:relSizeAnchor>
</c:userShapes>
</file>

<file path=ppt/drawings/drawing2.xml><?xml version="1.0" encoding="utf-8"?>
<c:userShapes xmlns:c="http://schemas.openxmlformats.org/drawingml/2006/chart">
  <cdr:relSizeAnchor xmlns:cdr="http://schemas.openxmlformats.org/drawingml/2006/chartDrawing">
    <cdr:from>
      <cdr:x>0.71009</cdr:x>
      <cdr:y>0.16489</cdr:y>
    </cdr:from>
    <cdr:to>
      <cdr:x>0.97601</cdr:x>
      <cdr:y>0.46807</cdr:y>
    </cdr:to>
    <cdr:sp macro="" textlink="">
      <cdr:nvSpPr>
        <cdr:cNvPr id="3" name="TextBox 62"/>
        <cdr:cNvSpPr txBox="1"/>
      </cdr:nvSpPr>
      <cdr:spPr>
        <a:xfrm xmlns:a="http://schemas.openxmlformats.org/drawingml/2006/main">
          <a:off x="16003024" y="1494101"/>
          <a:ext cx="5992937" cy="274716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r">
            <a:lnSpc>
              <a:spcPts val="3499"/>
            </a:lnSpc>
          </a:pPr>
          <a:r>
            <a:rPr lang="en-US" sz="2800" dirty="0" err="1">
              <a:solidFill>
                <a:srgbClr val="78797B"/>
              </a:solidFill>
              <a:latin typeface="Bahnschrift Light" panose="020B0502040204020203" pitchFamily="34" charset="0"/>
            </a:rPr>
            <a:t>Ásia</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37,5%</a:t>
          </a:r>
        </a:p>
        <a:p xmlns:a="http://schemas.openxmlformats.org/drawingml/2006/main">
          <a:pPr algn="r">
            <a:lnSpc>
              <a:spcPts val="3499"/>
            </a:lnSpc>
          </a:pPr>
          <a:r>
            <a:rPr lang="en-US" sz="2800" dirty="0">
              <a:solidFill>
                <a:srgbClr val="78797B"/>
              </a:solidFill>
              <a:latin typeface="Bahnschrift Light" panose="020B0502040204020203" pitchFamily="34" charset="0"/>
            </a:rPr>
            <a:t>Europa: </a:t>
          </a:r>
          <a:r>
            <a:rPr lang="en-US" sz="2800" b="1" dirty="0">
              <a:solidFill>
                <a:srgbClr val="78797B"/>
              </a:solidFill>
              <a:latin typeface="Bahnschrift Light" panose="020B0502040204020203" pitchFamily="34" charset="0"/>
            </a:rPr>
            <a:t>36%</a:t>
          </a:r>
        </a:p>
        <a:p xmlns:a="http://schemas.openxmlformats.org/drawingml/2006/main">
          <a:pPr algn="r">
            <a:lnSpc>
              <a:spcPts val="3499"/>
            </a:lnSpc>
          </a:pPr>
          <a:r>
            <a:rPr lang="en-US" sz="2800" dirty="0">
              <a:solidFill>
                <a:srgbClr val="78797B"/>
              </a:solidFill>
              <a:latin typeface="Bahnschrift Light" panose="020B0502040204020203" pitchFamily="34" charset="0"/>
            </a:rPr>
            <a:t>América do Norte: </a:t>
          </a:r>
          <a:r>
            <a:rPr lang="en-US" sz="2800" b="1" dirty="0">
              <a:solidFill>
                <a:srgbClr val="78797B"/>
              </a:solidFill>
              <a:latin typeface="Bahnschrift Light" panose="020B0502040204020203" pitchFamily="34" charset="0"/>
            </a:rPr>
            <a:t>18,4%</a:t>
          </a:r>
        </a:p>
        <a:p xmlns:a="http://schemas.openxmlformats.org/drawingml/2006/main">
          <a:pPr algn="r">
            <a:lnSpc>
              <a:spcPts val="3499"/>
            </a:lnSpc>
          </a:pPr>
          <a:r>
            <a:rPr lang="en-US" sz="2800" dirty="0" err="1">
              <a:solidFill>
                <a:srgbClr val="78797B"/>
              </a:solidFill>
              <a:latin typeface="Bahnschrift Light" panose="020B0502040204020203" pitchFamily="34" charset="0"/>
            </a:rPr>
            <a:t>Oriente</a:t>
          </a:r>
          <a:r>
            <a:rPr lang="en-US" sz="2800" dirty="0">
              <a:solidFill>
                <a:srgbClr val="78797B"/>
              </a:solidFill>
              <a:latin typeface="Bahnschrift Light" panose="020B0502040204020203" pitchFamily="34" charset="0"/>
            </a:rPr>
            <a:t> </a:t>
          </a:r>
          <a:r>
            <a:rPr lang="en-US" sz="2800" dirty="0" err="1">
              <a:solidFill>
                <a:srgbClr val="78797B"/>
              </a:solidFill>
              <a:latin typeface="Bahnschrift Light" panose="020B0502040204020203" pitchFamily="34" charset="0"/>
            </a:rPr>
            <a:t>Médio</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5%</a:t>
          </a:r>
        </a:p>
        <a:p xmlns:a="http://schemas.openxmlformats.org/drawingml/2006/main">
          <a:pPr algn="r">
            <a:lnSpc>
              <a:spcPts val="3499"/>
            </a:lnSpc>
          </a:pPr>
          <a:r>
            <a:rPr lang="en-US" sz="2800" dirty="0">
              <a:solidFill>
                <a:srgbClr val="78797B"/>
              </a:solidFill>
              <a:latin typeface="Bahnschrift Light" panose="020B0502040204020203" pitchFamily="34" charset="0"/>
            </a:rPr>
            <a:t>América Central e do Sul: </a:t>
          </a:r>
          <a:r>
            <a:rPr lang="en-US" sz="2800" b="1" dirty="0">
              <a:solidFill>
                <a:srgbClr val="78797B"/>
              </a:solidFill>
              <a:latin typeface="Bahnschrift Light" panose="020B0502040204020203" pitchFamily="34" charset="0"/>
            </a:rPr>
            <a:t>3,4%</a:t>
          </a:r>
        </a:p>
        <a:p xmlns:a="http://schemas.openxmlformats.org/drawingml/2006/main">
          <a:pPr algn="r">
            <a:lnSpc>
              <a:spcPts val="3499"/>
            </a:lnSpc>
          </a:pPr>
          <a:r>
            <a:rPr lang="en-US" sz="2800" dirty="0" err="1">
              <a:solidFill>
                <a:srgbClr val="78797B"/>
              </a:solidFill>
              <a:latin typeface="Bahnschrift Light" panose="020B0502040204020203" pitchFamily="34" charset="0"/>
            </a:rPr>
            <a:t>África</a:t>
          </a:r>
          <a:r>
            <a:rPr lang="en-US" sz="2800" dirty="0">
              <a:solidFill>
                <a:srgbClr val="78797B"/>
              </a:solidFill>
              <a:latin typeface="Bahnschrift Light" panose="020B0502040204020203" pitchFamily="34" charset="0"/>
            </a:rPr>
            <a:t>: </a:t>
          </a:r>
          <a:r>
            <a:rPr lang="en-US" sz="2800" b="1" dirty="0">
              <a:solidFill>
                <a:srgbClr val="78797B"/>
              </a:solidFill>
              <a:latin typeface="Bahnschrift Light" panose="020B0502040204020203" pitchFamily="34" charset="0"/>
            </a:rPr>
            <a:t>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ia e Dat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12" name="Título da Apresentação"/>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da Apresentação</a:t>
            </a:r>
          </a:p>
        </p:txBody>
      </p:sp>
      <p:sp>
        <p:nvSpPr>
          <p:cNvPr id="13" name="Nível de Corpo Um…"/>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1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e Foto Alternativa">
    <p:spTree>
      <p:nvGrpSpPr>
        <p:cNvPr id="1" name=""/>
        <p:cNvGrpSpPr/>
        <p:nvPr/>
      </p:nvGrpSpPr>
      <p:grpSpPr>
        <a:xfrm>
          <a:off x="0" y="0"/>
          <a:ext cx="0" cy="0"/>
          <a:chOff x="0" y="0"/>
          <a:chExt cx="0" cy="0"/>
        </a:xfrm>
      </p:grpSpPr>
      <p:sp>
        <p:nvSpPr>
          <p:cNvPr id="32" name="Um edifício branco moderno com painéis de vidro sobre um céu azul e límpido"/>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Título do Slide"/>
          <p:cNvSpPr txBox="1">
            <a:spLocks noGrp="1"/>
          </p:cNvSpPr>
          <p:nvPr>
            <p:ph type="title" hasCustomPrompt="1"/>
          </p:nvPr>
        </p:nvSpPr>
        <p:spPr>
          <a:xfrm>
            <a:off x="1206500" y="1270000"/>
            <a:ext cx="9779000" cy="5882273"/>
          </a:xfrm>
          <a:prstGeom prst="rect">
            <a:avLst/>
          </a:prstGeom>
        </p:spPr>
        <p:txBody>
          <a:bodyPr anchor="b"/>
          <a:lstStyle/>
          <a:p>
            <a:r>
              <a:t>Título do Slide</a:t>
            </a:r>
          </a:p>
        </p:txBody>
      </p:sp>
      <p:sp>
        <p:nvSpPr>
          <p:cNvPr id="34" name="Nível de Corpo Um…"/>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do Slide</a:t>
            </a:r>
          </a:p>
          <a:p>
            <a:pPr lvl="1"/>
            <a:endParaRPr/>
          </a:p>
          <a:p>
            <a:pPr lvl="2"/>
            <a:endParaRPr/>
          </a:p>
          <a:p>
            <a:pPr lvl="3"/>
            <a:endParaRPr/>
          </a:p>
          <a:p>
            <a:pPr lvl="4"/>
            <a:endParaRPr/>
          </a:p>
        </p:txBody>
      </p:sp>
      <p:sp>
        <p:nvSpPr>
          <p:cNvPr id="35"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42" name="Título do Slide"/>
          <p:cNvSpPr txBox="1">
            <a:spLocks noGrp="1"/>
          </p:cNvSpPr>
          <p:nvPr>
            <p:ph type="title" hasCustomPrompt="1"/>
          </p:nvPr>
        </p:nvSpPr>
        <p:spPr>
          <a:prstGeom prst="rect">
            <a:avLst/>
          </a:prstGeom>
        </p:spPr>
        <p:txBody>
          <a:bodyPr/>
          <a:lstStyle/>
          <a:p>
            <a:r>
              <a:t>Título do Slide</a:t>
            </a:r>
          </a:p>
        </p:txBody>
      </p:sp>
      <p:sp>
        <p:nvSpPr>
          <p:cNvPr id="43"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44" name="Nível de Corpo Um…"/>
          <p:cNvSpPr txBox="1">
            <a:spLocks noGrp="1"/>
          </p:cNvSpPr>
          <p:nvPr>
            <p:ph type="body" idx="1" hasCustomPrompt="1"/>
          </p:nvPr>
        </p:nvSpPr>
        <p:spPr>
          <a:prstGeom prst="rect">
            <a:avLst/>
          </a:prstGeom>
        </p:spPr>
        <p:txBody>
          <a:bodyPr/>
          <a:lstStyle/>
          <a:p>
            <a:r>
              <a:t>Texto com marcadores do slide</a:t>
            </a:r>
          </a:p>
          <a:p>
            <a:pPr lvl="1"/>
            <a:endParaRPr/>
          </a:p>
          <a:p>
            <a:pPr lvl="2"/>
            <a:endParaRPr/>
          </a:p>
          <a:p>
            <a:pPr lvl="3"/>
            <a:endParaRPr/>
          </a:p>
          <a:p>
            <a:pPr lvl="4"/>
            <a:endParaRPr/>
          </a:p>
        </p:txBody>
      </p:sp>
      <p:sp>
        <p:nvSpPr>
          <p:cNvPr id="4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52" name="Nível de Corpo Um…"/>
          <p:cNvSpPr txBox="1">
            <a:spLocks noGrp="1"/>
          </p:cNvSpPr>
          <p:nvPr>
            <p:ph type="body" idx="1" hasCustomPrompt="1"/>
          </p:nvPr>
        </p:nvSpPr>
        <p:spPr>
          <a:prstGeom prst="rect">
            <a:avLst/>
          </a:prstGeom>
        </p:spPr>
        <p:txBody>
          <a:bodyPr numCol="2" spcCol="1098550"/>
          <a:lstStyle/>
          <a:p>
            <a:r>
              <a:t>Texto com marcadores do slide</a:t>
            </a:r>
          </a:p>
          <a:p>
            <a:pPr lvl="1"/>
            <a:endParaRPr/>
          </a:p>
          <a:p>
            <a:pPr lvl="2"/>
            <a:endParaRPr/>
          </a:p>
          <a:p>
            <a:pPr lvl="3"/>
            <a:endParaRPr/>
          </a:p>
          <a:p>
            <a:pPr lvl="4"/>
            <a:endParaRPr/>
          </a:p>
        </p:txBody>
      </p:sp>
      <p:sp>
        <p:nvSpPr>
          <p:cNvPr id="5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0" name="Subtítulo do Slid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61" name="Nível de Corpo Um…"/>
          <p:cNvSpPr txBox="1">
            <a:spLocks noGrp="1"/>
          </p:cNvSpPr>
          <p:nvPr>
            <p:ph type="body" sz="half" idx="1" hasCustomPrompt="1"/>
          </p:nvPr>
        </p:nvSpPr>
        <p:spPr>
          <a:xfrm>
            <a:off x="1206500" y="4248504"/>
            <a:ext cx="9779000" cy="8256630"/>
          </a:xfrm>
          <a:prstGeom prst="rect">
            <a:avLst/>
          </a:prstGeom>
        </p:spPr>
        <p:txBody>
          <a:bodyPr/>
          <a:lstStyle/>
          <a:p>
            <a:r>
              <a:t>Texto com marcadores do slide</a:t>
            </a:r>
          </a:p>
          <a:p>
            <a:pPr lvl="1"/>
            <a:endParaRPr/>
          </a:p>
          <a:p>
            <a:pPr lvl="2"/>
            <a:endParaRPr/>
          </a:p>
          <a:p>
            <a:pPr lvl="3"/>
            <a:endParaRPr/>
          </a:p>
          <a:p>
            <a:pPr lvl="4"/>
            <a:endParaRPr/>
          </a:p>
        </p:txBody>
      </p:sp>
      <p:sp>
        <p:nvSpPr>
          <p:cNvPr id="62" name="Pequena seção de uma ponte moderna em Qingdao, Shandong, na China, com um céu parcialmente nublado acima"/>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Título do Slide"/>
          <p:cNvSpPr txBox="1">
            <a:spLocks noGrp="1"/>
          </p:cNvSpPr>
          <p:nvPr>
            <p:ph type="title" hasCustomPrompt="1"/>
          </p:nvPr>
        </p:nvSpPr>
        <p:spPr>
          <a:xfrm>
            <a:off x="1206500" y="1079500"/>
            <a:ext cx="9779000" cy="1435100"/>
          </a:xfrm>
          <a:prstGeom prst="rect">
            <a:avLst/>
          </a:prstGeom>
        </p:spPr>
        <p:txBody>
          <a:bodyPr/>
          <a:lstStyle/>
          <a:p>
            <a:r>
              <a:t>Título do Slide</a:t>
            </a:r>
          </a:p>
        </p:txBody>
      </p:sp>
      <p:sp>
        <p:nvSpPr>
          <p:cNvPr id="6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ção">
    <p:spTree>
      <p:nvGrpSpPr>
        <p:cNvPr id="1" name=""/>
        <p:cNvGrpSpPr/>
        <p:nvPr/>
      </p:nvGrpSpPr>
      <p:grpSpPr>
        <a:xfrm>
          <a:off x="0" y="0"/>
          <a:ext cx="0" cy="0"/>
          <a:chOff x="0" y="0"/>
          <a:chExt cx="0" cy="0"/>
        </a:xfrm>
      </p:grpSpPr>
      <p:sp>
        <p:nvSpPr>
          <p:cNvPr id="71" name="Título da Seção"/>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da Seção</a:t>
            </a:r>
          </a:p>
        </p:txBody>
      </p:sp>
      <p:sp>
        <p:nvSpPr>
          <p:cNvPr id="72"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penas Título">
    <p:spTree>
      <p:nvGrpSpPr>
        <p:cNvPr id="1" name=""/>
        <p:cNvGrpSpPr/>
        <p:nvPr/>
      </p:nvGrpSpPr>
      <p:grpSpPr>
        <a:xfrm>
          <a:off x="0" y="0"/>
          <a:ext cx="0" cy="0"/>
          <a:chOff x="0" y="0"/>
          <a:chExt cx="0" cy="0"/>
        </a:xfrm>
      </p:grpSpPr>
      <p:sp>
        <p:nvSpPr>
          <p:cNvPr id="79" name="Título do Slide"/>
          <p:cNvSpPr txBox="1">
            <a:spLocks noGrp="1"/>
          </p:cNvSpPr>
          <p:nvPr>
            <p:ph type="title" hasCustomPrompt="1"/>
          </p:nvPr>
        </p:nvSpPr>
        <p:spPr>
          <a:xfrm>
            <a:off x="1206500" y="1079500"/>
            <a:ext cx="21971000" cy="1434949"/>
          </a:xfrm>
          <a:prstGeom prst="rect">
            <a:avLst/>
          </a:prstGeom>
        </p:spPr>
        <p:txBody>
          <a:bodyPr/>
          <a:lstStyle/>
          <a:p>
            <a:r>
              <a:t>Título do Slide</a:t>
            </a:r>
          </a:p>
        </p:txBody>
      </p:sp>
      <p:sp>
        <p:nvSpPr>
          <p:cNvPr id="80"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8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a Agenda"/>
          <p:cNvSpPr txBox="1">
            <a:spLocks noGrp="1"/>
          </p:cNvSpPr>
          <p:nvPr>
            <p:ph type="title" hasCustomPrompt="1"/>
          </p:nvPr>
        </p:nvSpPr>
        <p:spPr>
          <a:xfrm>
            <a:off x="1206500" y="1079500"/>
            <a:ext cx="21971000" cy="1435100"/>
          </a:xfrm>
          <a:prstGeom prst="rect">
            <a:avLst/>
          </a:prstGeom>
        </p:spPr>
        <p:txBody>
          <a:bodyPr/>
          <a:lstStyle/>
          <a:p>
            <a:r>
              <a:t>Título da Agenda</a:t>
            </a:r>
          </a:p>
        </p:txBody>
      </p:sp>
      <p:sp>
        <p:nvSpPr>
          <p:cNvPr id="8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90" name="Nível de Corpo Um…"/>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Tópicos da Agenda</a:t>
            </a:r>
          </a:p>
          <a:p>
            <a:pPr lvl="1"/>
            <a:endParaRPr/>
          </a:p>
          <a:p>
            <a:pPr lvl="2"/>
            <a:endParaRPr/>
          </a:p>
          <a:p>
            <a:pPr lvl="3"/>
            <a:endParaRPr/>
          </a:p>
          <a:p>
            <a:pPr lvl="4"/>
            <a:endParaRPr/>
          </a:p>
        </p:txBody>
      </p:sp>
      <p:sp>
        <p:nvSpPr>
          <p:cNvPr id="9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claração">
    <p:spTree>
      <p:nvGrpSpPr>
        <p:cNvPr id="1" name=""/>
        <p:cNvGrpSpPr/>
        <p:nvPr/>
      </p:nvGrpSpPr>
      <p:grpSpPr>
        <a:xfrm>
          <a:off x="0" y="0"/>
          <a:ext cx="0" cy="0"/>
          <a:chOff x="0" y="0"/>
          <a:chExt cx="0" cy="0"/>
        </a:xfrm>
      </p:grpSpPr>
      <p:sp>
        <p:nvSpPr>
          <p:cNvPr id="98" name="Nível de Corpo Um…"/>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Declaração</a:t>
            </a:r>
          </a:p>
          <a:p>
            <a:pPr lvl="1"/>
            <a:endParaRPr/>
          </a:p>
          <a:p>
            <a:pPr lvl="2"/>
            <a:endParaRPr/>
          </a:p>
          <a:p>
            <a:pPr lvl="3"/>
            <a:endParaRPr/>
          </a:p>
          <a:p>
            <a:pPr lvl="4"/>
            <a:endParaRPr/>
          </a:p>
        </p:txBody>
      </p:sp>
      <p:sp>
        <p:nvSpPr>
          <p:cNvPr id="99"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to Principal">
    <p:spTree>
      <p:nvGrpSpPr>
        <p:cNvPr id="1" name=""/>
        <p:cNvGrpSpPr/>
        <p:nvPr/>
      </p:nvGrpSpPr>
      <p:grpSpPr>
        <a:xfrm>
          <a:off x="0" y="0"/>
          <a:ext cx="0" cy="0"/>
          <a:chOff x="0" y="0"/>
          <a:chExt cx="0" cy="0"/>
        </a:xfrm>
      </p:grpSpPr>
      <p:sp>
        <p:nvSpPr>
          <p:cNvPr id="106" name="Nível de Corpo Um…"/>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Informações do f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Informações do fato</a:t>
            </a:r>
          </a:p>
        </p:txBody>
      </p:sp>
      <p:sp>
        <p:nvSpPr>
          <p:cNvPr id="10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115" name="Atribuição"/>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Atribuição</a:t>
            </a:r>
          </a:p>
        </p:txBody>
      </p:sp>
      <p:sp>
        <p:nvSpPr>
          <p:cNvPr id="116" name="Nível de Corpo Um…"/>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“Citação Notável”</a:t>
            </a:r>
          </a:p>
          <a:p>
            <a:pPr lvl="1"/>
            <a:endParaRPr/>
          </a:p>
          <a:p>
            <a:pPr lvl="2"/>
            <a:endParaRPr/>
          </a:p>
          <a:p>
            <a:pPr lvl="3"/>
            <a:endParaRPr/>
          </a:p>
          <a:p>
            <a:pPr lvl="4"/>
            <a:endParaRPr/>
          </a:p>
        </p:txBody>
      </p:sp>
      <p:sp>
        <p:nvSpPr>
          <p:cNvPr id="11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124" name="Vista externa de ângulo baixo de uma fachada de edifício moderno, coberta com discos de alumínio sob um céu azul e límpido"/>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Vista de ângulo baixo de um edifício moderno e curvado sob um céu nublado"/>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Vista de dentro de um edifício branco moderno com painéis de vidro, olhando para cima para um céu claro e parcialmente nublado"/>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34" name="Vista de ângulo baixo da Torre Azadi em Teerã, no Irã, sobre um céu claro e límpido"/>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Número do Slide"/>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4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ítulo do Sli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Título do Slide</a:t>
            </a:r>
          </a:p>
        </p:txBody>
      </p:sp>
      <p:sp>
        <p:nvSpPr>
          <p:cNvPr id="3" name="Nível de Corpo Um…"/>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Texto com marcadores do slide</a:t>
            </a:r>
          </a:p>
          <a:p>
            <a:pPr lvl="1"/>
            <a:endParaRPr/>
          </a:p>
          <a:p>
            <a:pPr lvl="2"/>
            <a:endParaRPr/>
          </a:p>
          <a:p>
            <a:pPr lvl="3"/>
            <a:endParaRPr/>
          </a:p>
          <a:p>
            <a:pPr lvl="4"/>
            <a:endParaRPr/>
          </a:p>
        </p:txBody>
      </p:sp>
      <p:sp>
        <p:nvSpPr>
          <p:cNvPr id="4" name="Número do Slide"/>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package" Target="../embeddings/Microsoft_Excel_Worksheet3.xlsx"/><Relationship Id="rId4" Type="http://schemas.openxmlformats.org/officeDocument/2006/relationships/image" Target="../media/image40.emf"/></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6.png"/><Relationship Id="rId18" Type="http://schemas.microsoft.com/office/2007/relationships/diagramDrawing" Target="../diagrams/drawing1.xml"/><Relationship Id="rId3" Type="http://schemas.openxmlformats.org/officeDocument/2006/relationships/image" Target="../media/image47.jpeg"/><Relationship Id="rId21" Type="http://schemas.openxmlformats.org/officeDocument/2006/relationships/chart" Target="../charts/chart7.xml"/><Relationship Id="rId7" Type="http://schemas.openxmlformats.org/officeDocument/2006/relationships/image" Target="../media/image49.png"/><Relationship Id="rId12" Type="http://schemas.openxmlformats.org/officeDocument/2006/relationships/image" Target="../media/image15.png"/><Relationship Id="rId17" Type="http://schemas.openxmlformats.org/officeDocument/2006/relationships/diagramColors" Target="../diagrams/colors1.xml"/><Relationship Id="rId2" Type="http://schemas.openxmlformats.org/officeDocument/2006/relationships/image" Target="../media/image3.jpeg"/><Relationship Id="rId16" Type="http://schemas.openxmlformats.org/officeDocument/2006/relationships/diagramQuickStyle" Target="../diagrams/quickStyle1.xml"/><Relationship Id="rId20"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27.png"/><Relationship Id="rId5" Type="http://schemas.openxmlformats.org/officeDocument/2006/relationships/image" Target="../media/image12.png"/><Relationship Id="rId15" Type="http://schemas.openxmlformats.org/officeDocument/2006/relationships/diagramLayout" Target="../diagrams/layout1.xml"/><Relationship Id="rId10" Type="http://schemas.openxmlformats.org/officeDocument/2006/relationships/image" Target="../media/image13.png"/><Relationship Id="rId19" Type="http://schemas.openxmlformats.org/officeDocument/2006/relationships/chart" Target="../charts/chart5.xml"/><Relationship Id="rId4" Type="http://schemas.openxmlformats.org/officeDocument/2006/relationships/chart" Target="../charts/chart4.xml"/><Relationship Id="rId9" Type="http://schemas.openxmlformats.org/officeDocument/2006/relationships/image" Target="../media/image20.png"/><Relationship Id="rId1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sv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svg"/></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eur-lex.europa.eu/legal-content/PT/TXT/PDF/?uri=CELEX:32023R1115"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1775827" y="5743169"/>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a:t>Comércio Exterior e Sustentabilidade</a:t>
            </a:r>
            <a:endParaRPr/>
          </a:p>
        </p:txBody>
      </p:sp>
      <p:sp>
        <p:nvSpPr>
          <p:cNvPr id="154" name="Subtítulo"/>
          <p:cNvSpPr txBox="1">
            <a:spLocks noGrp="1"/>
          </p:cNvSpPr>
          <p:nvPr>
            <p:ph type="body" sz="quarter" idx="1"/>
          </p:nvPr>
        </p:nvSpPr>
        <p:spPr>
          <a:xfrm>
            <a:off x="1775827" y="8784733"/>
            <a:ext cx="21971001" cy="1116951"/>
          </a:xfrm>
          <a:prstGeom prst="rect">
            <a:avLst/>
          </a:prstGeom>
        </p:spPr>
        <p:txBody>
          <a:bodyPr/>
          <a:lstStyle>
            <a:lvl1pPr>
              <a:defRPr b="0" i="1">
                <a:solidFill>
                  <a:srgbClr val="FFFFFF"/>
                </a:solidFill>
                <a:latin typeface="Fira Sans Bold"/>
                <a:ea typeface="Fira Sans Bold"/>
                <a:cs typeface="Fira Sans Bold"/>
                <a:sym typeface="Fira Sans Bold"/>
              </a:defRPr>
            </a:lvl1pPr>
          </a:lstStyle>
          <a:p>
            <a:r>
              <a:rPr lang="pt-BR"/>
              <a:t>Desafios e Tendências</a:t>
            </a: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383A1F61-2AA4-414E-A483-E8E29205B45E}"/>
              </a:ext>
            </a:extLst>
          </p:cNvPr>
          <p:cNvPicPr>
            <a:picLocks noChangeAspect="1"/>
          </p:cNvPicPr>
          <p:nvPr/>
        </p:nvPicPr>
        <p:blipFill>
          <a:blip r:embed="rId3"/>
          <a:stretch>
            <a:fillRect/>
          </a:stretch>
        </p:blipFill>
        <p:spPr>
          <a:xfrm>
            <a:off x="1700784" y="0"/>
            <a:ext cx="21707856" cy="12157754"/>
          </a:xfrm>
          <a:prstGeom prst="rect">
            <a:avLst/>
          </a:prstGeom>
        </p:spPr>
      </p:pic>
      <p:sp>
        <p:nvSpPr>
          <p:cNvPr id="2" name="CaixaDeTexto 1">
            <a:extLst>
              <a:ext uri="{FF2B5EF4-FFF2-40B4-BE49-F238E27FC236}">
                <a16:creationId xmlns:a16="http://schemas.microsoft.com/office/drawing/2014/main" id="{F57E8A85-D74B-4BF8-B4E6-59B9CB25DEFC}"/>
              </a:ext>
            </a:extLst>
          </p:cNvPr>
          <p:cNvSpPr txBox="1"/>
          <p:nvPr/>
        </p:nvSpPr>
        <p:spPr>
          <a:xfrm>
            <a:off x="19696176" y="11778163"/>
            <a:ext cx="3968496"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1800" b="1" i="1" u="none" strike="noStrike" cap="none" spc="0" normalizeH="0" baseline="0">
                <a:ln>
                  <a:noFill/>
                </a:ln>
                <a:solidFill>
                  <a:srgbClr val="5E5E5E"/>
                </a:solidFill>
                <a:effectLst/>
                <a:uFillTx/>
                <a:latin typeface="+mn-lt"/>
                <a:ea typeface="+mn-ea"/>
                <a:cs typeface="+mn-cs"/>
                <a:sym typeface="Helvetica Neue"/>
              </a:rPr>
              <a:t>Fonte: CNI – Novembro/2023</a:t>
            </a:r>
          </a:p>
        </p:txBody>
      </p:sp>
      <p:sp>
        <p:nvSpPr>
          <p:cNvPr id="5" name="Retângulo 4">
            <a:extLst>
              <a:ext uri="{FF2B5EF4-FFF2-40B4-BE49-F238E27FC236}">
                <a16:creationId xmlns:a16="http://schemas.microsoft.com/office/drawing/2014/main" id="{70780EB3-4B13-46D4-ACE8-8D0B5F668767}"/>
              </a:ext>
            </a:extLst>
          </p:cNvPr>
          <p:cNvSpPr/>
          <p:nvPr/>
        </p:nvSpPr>
        <p:spPr>
          <a:xfrm>
            <a:off x="2233246" y="8897815"/>
            <a:ext cx="21031200" cy="3259939"/>
          </a:xfrm>
          <a:prstGeom prst="rect">
            <a:avLst/>
          </a:prstGeom>
          <a:noFill/>
          <a:ln w="38100" cap="flat">
            <a:solidFill>
              <a:srgbClr val="0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3718252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441399" y="860030"/>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a:t>MEDIDAS COMERCIAIS DE SUSTENTABILIDADE</a:t>
            </a:r>
            <a:endParaRPr/>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3" name="Retângulo: Cantos Arredondados 12">
            <a:extLst>
              <a:ext uri="{FF2B5EF4-FFF2-40B4-BE49-F238E27FC236}">
                <a16:creationId xmlns:a16="http://schemas.microsoft.com/office/drawing/2014/main" id="{9659B33D-EFD3-450E-8757-0440F84AAAE9}"/>
              </a:ext>
            </a:extLst>
          </p:cNvPr>
          <p:cNvSpPr/>
          <p:nvPr/>
        </p:nvSpPr>
        <p:spPr>
          <a:xfrm>
            <a:off x="3681181" y="3023804"/>
            <a:ext cx="7947872" cy="1367305"/>
          </a:xfrm>
          <a:prstGeom prst="round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a:solidFill>
                  <a:srgbClr val="FFFFFF"/>
                </a:solidFill>
                <a:latin typeface="Bahnschrift" panose="020B0502040204020203" pitchFamily="34" charset="0"/>
              </a:rPr>
              <a:t>MUDANÇA CLIMÁTICA</a:t>
            </a:r>
          </a:p>
        </p:txBody>
      </p:sp>
      <p:sp>
        <p:nvSpPr>
          <p:cNvPr id="14" name="Retângulo 13">
            <a:extLst>
              <a:ext uri="{FF2B5EF4-FFF2-40B4-BE49-F238E27FC236}">
                <a16:creationId xmlns:a16="http://schemas.microsoft.com/office/drawing/2014/main" id="{1EA46EED-905F-433D-BC67-E833286ED8CC}"/>
              </a:ext>
            </a:extLst>
          </p:cNvPr>
          <p:cNvSpPr/>
          <p:nvPr/>
        </p:nvSpPr>
        <p:spPr>
          <a:xfrm>
            <a:off x="3446584" y="4543759"/>
            <a:ext cx="8409015" cy="7659964"/>
          </a:xfrm>
          <a:prstGeom prst="rect">
            <a:avLst/>
          </a:prstGeom>
          <a:solidFill>
            <a:srgbClr val="DFE9E0"/>
          </a:solidFill>
          <a:ln>
            <a:solidFill>
              <a:srgbClr val="F2F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Cantos Arredondados 14">
            <a:extLst>
              <a:ext uri="{FF2B5EF4-FFF2-40B4-BE49-F238E27FC236}">
                <a16:creationId xmlns:a16="http://schemas.microsoft.com/office/drawing/2014/main" id="{44BF260A-DB9B-408D-80FA-7E0102DBD3E1}"/>
              </a:ext>
            </a:extLst>
          </p:cNvPr>
          <p:cNvSpPr/>
          <p:nvPr/>
        </p:nvSpPr>
        <p:spPr>
          <a:xfrm>
            <a:off x="3681179" y="4696408"/>
            <a:ext cx="7947872" cy="1367305"/>
          </a:xfrm>
          <a:prstGeom prst="roundRect">
            <a:avLst/>
          </a:prstGeom>
          <a:solidFill>
            <a:srgbClr val="A9D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a:latin typeface="Bahnschrift" panose="020B0502040204020203" pitchFamily="34" charset="0"/>
              </a:rPr>
              <a:t>COBRANÇA DE CONTÉUDO DE CARBONO</a:t>
            </a:r>
          </a:p>
        </p:txBody>
      </p:sp>
      <p:sp>
        <p:nvSpPr>
          <p:cNvPr id="16" name="CaixaDeTexto 15">
            <a:extLst>
              <a:ext uri="{FF2B5EF4-FFF2-40B4-BE49-F238E27FC236}">
                <a16:creationId xmlns:a16="http://schemas.microsoft.com/office/drawing/2014/main" id="{332AEE90-A83D-4C32-8A87-9F203E1DFBC3}"/>
              </a:ext>
            </a:extLst>
          </p:cNvPr>
          <p:cNvSpPr txBox="1"/>
          <p:nvPr/>
        </p:nvSpPr>
        <p:spPr>
          <a:xfrm>
            <a:off x="5820072" y="6631515"/>
            <a:ext cx="3621043" cy="736262"/>
          </a:xfrm>
          <a:prstGeom prst="rect">
            <a:avLst/>
          </a:prstGeom>
          <a:noFill/>
        </p:spPr>
        <p:txBody>
          <a:bodyPr wrap="square" rtlCol="0">
            <a:spAutoFit/>
          </a:bodyPr>
          <a:lstStyle/>
          <a:p>
            <a:r>
              <a:rPr lang="pt-BR" sz="2200">
                <a:latin typeface="Bahnschrift SemiLight" panose="020B0502040204020203" pitchFamily="34" charset="0"/>
              </a:rPr>
              <a:t>Ato final publicado</a:t>
            </a:r>
          </a:p>
          <a:p>
            <a:r>
              <a:rPr lang="pt-BR" i="1" err="1">
                <a:latin typeface="Bahnschrift SemiLight" panose="020B0502040204020203" pitchFamily="34" charset="0"/>
              </a:rPr>
              <a:t>Regulation</a:t>
            </a:r>
            <a:r>
              <a:rPr lang="pt-BR" i="1">
                <a:latin typeface="Bahnschrift SemiLight" panose="020B0502040204020203" pitchFamily="34" charset="0"/>
              </a:rPr>
              <a:t> (EU) 2023/956</a:t>
            </a:r>
          </a:p>
        </p:txBody>
      </p:sp>
      <p:sp>
        <p:nvSpPr>
          <p:cNvPr id="17" name="CaixaDeTexto 16">
            <a:extLst>
              <a:ext uri="{FF2B5EF4-FFF2-40B4-BE49-F238E27FC236}">
                <a16:creationId xmlns:a16="http://schemas.microsoft.com/office/drawing/2014/main" id="{826562A2-EFDD-4B6C-BD6B-FCBA53779DA4}"/>
              </a:ext>
            </a:extLst>
          </p:cNvPr>
          <p:cNvSpPr txBox="1"/>
          <p:nvPr/>
        </p:nvSpPr>
        <p:spPr>
          <a:xfrm>
            <a:off x="5820072" y="8116661"/>
            <a:ext cx="3621043" cy="430887"/>
          </a:xfrm>
          <a:prstGeom prst="rect">
            <a:avLst/>
          </a:prstGeom>
          <a:noFill/>
        </p:spPr>
        <p:txBody>
          <a:bodyPr wrap="square" rtlCol="0">
            <a:spAutoFit/>
          </a:bodyPr>
          <a:lstStyle/>
          <a:p>
            <a:r>
              <a:rPr lang="pt-BR" sz="2200">
                <a:latin typeface="Bahnschrift SemiLight" panose="020B0502040204020203" pitchFamily="34" charset="0"/>
              </a:rPr>
              <a:t>Consulta Pública</a:t>
            </a:r>
          </a:p>
        </p:txBody>
      </p:sp>
      <p:sp>
        <p:nvSpPr>
          <p:cNvPr id="18" name="CaixaDeTexto 17">
            <a:extLst>
              <a:ext uri="{FF2B5EF4-FFF2-40B4-BE49-F238E27FC236}">
                <a16:creationId xmlns:a16="http://schemas.microsoft.com/office/drawing/2014/main" id="{9563C1B8-7A8F-4741-8A77-8400A1B23654}"/>
              </a:ext>
            </a:extLst>
          </p:cNvPr>
          <p:cNvSpPr txBox="1"/>
          <p:nvPr/>
        </p:nvSpPr>
        <p:spPr>
          <a:xfrm>
            <a:off x="5820072" y="9351378"/>
            <a:ext cx="3621043" cy="800284"/>
          </a:xfrm>
          <a:prstGeom prst="rect">
            <a:avLst/>
          </a:prstGeom>
          <a:noFill/>
        </p:spPr>
        <p:txBody>
          <a:bodyPr wrap="square" rtlCol="0">
            <a:spAutoFit/>
          </a:bodyPr>
          <a:lstStyle/>
          <a:p>
            <a:r>
              <a:rPr lang="pt-BR" sz="2200">
                <a:latin typeface="Bahnschrift SemiLight" panose="020B0502040204020203" pitchFamily="34" charset="0"/>
              </a:rPr>
              <a:t>Propostas legislativas</a:t>
            </a:r>
          </a:p>
        </p:txBody>
      </p:sp>
      <p:sp>
        <p:nvSpPr>
          <p:cNvPr id="19" name="CaixaDeTexto 18">
            <a:extLst>
              <a:ext uri="{FF2B5EF4-FFF2-40B4-BE49-F238E27FC236}">
                <a16:creationId xmlns:a16="http://schemas.microsoft.com/office/drawing/2014/main" id="{1642C169-230A-4FDA-865A-F6C17FAA6993}"/>
              </a:ext>
            </a:extLst>
          </p:cNvPr>
          <p:cNvSpPr txBox="1"/>
          <p:nvPr/>
        </p:nvSpPr>
        <p:spPr>
          <a:xfrm>
            <a:off x="5820072" y="10753627"/>
            <a:ext cx="3621043" cy="800284"/>
          </a:xfrm>
          <a:prstGeom prst="rect">
            <a:avLst/>
          </a:prstGeom>
          <a:noFill/>
        </p:spPr>
        <p:txBody>
          <a:bodyPr wrap="square" rtlCol="0">
            <a:spAutoFit/>
          </a:bodyPr>
          <a:lstStyle/>
          <a:p>
            <a:r>
              <a:rPr lang="pt-BR" sz="2200">
                <a:latin typeface="Bahnschrift SemiLight" panose="020B0502040204020203" pitchFamily="34" charset="0"/>
              </a:rPr>
              <a:t>Consulta pública realizada</a:t>
            </a:r>
          </a:p>
        </p:txBody>
      </p:sp>
      <p:sp>
        <p:nvSpPr>
          <p:cNvPr id="20" name="Fluxograma: Conector 19">
            <a:extLst>
              <a:ext uri="{FF2B5EF4-FFF2-40B4-BE49-F238E27FC236}">
                <a16:creationId xmlns:a16="http://schemas.microsoft.com/office/drawing/2014/main" id="{2F79A138-EAD6-4F8F-92DB-5174FA1F27B7}"/>
              </a:ext>
            </a:extLst>
          </p:cNvPr>
          <p:cNvSpPr/>
          <p:nvPr/>
        </p:nvSpPr>
        <p:spPr>
          <a:xfrm>
            <a:off x="4281485" y="6376473"/>
            <a:ext cx="1240084" cy="1184503"/>
          </a:xfrm>
          <a:prstGeom prst="flowChartConnector">
            <a:avLst/>
          </a:prstGeom>
          <a:blipFill dpi="0" rotWithShape="1">
            <a:blip r:embed="rId3" cstate="print">
              <a:extLst>
                <a:ext uri="{28A0092B-C50C-407E-A947-70E740481C1C}">
                  <a14:useLocalDpi xmlns:a14="http://schemas.microsoft.com/office/drawing/2010/main" val="0"/>
                </a:ext>
              </a:extLst>
            </a:blip>
            <a:srcRect/>
            <a:stretch>
              <a:fillRect l="-21096" r="-22494"/>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Fluxograma: Conector 20">
            <a:extLst>
              <a:ext uri="{FF2B5EF4-FFF2-40B4-BE49-F238E27FC236}">
                <a16:creationId xmlns:a16="http://schemas.microsoft.com/office/drawing/2014/main" id="{E4F1E41F-50DB-4DA9-BE25-B80D511429C0}"/>
              </a:ext>
            </a:extLst>
          </p:cNvPr>
          <p:cNvSpPr/>
          <p:nvPr/>
        </p:nvSpPr>
        <p:spPr>
          <a:xfrm>
            <a:off x="4281485" y="7790867"/>
            <a:ext cx="1240084" cy="1184503"/>
          </a:xfrm>
          <a:prstGeom prst="flowChartConnector">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Fluxograma: Conector 21">
            <a:extLst>
              <a:ext uri="{FF2B5EF4-FFF2-40B4-BE49-F238E27FC236}">
                <a16:creationId xmlns:a16="http://schemas.microsoft.com/office/drawing/2014/main" id="{C1AA4C63-81B7-4169-9864-7B2ED8BDE9B1}"/>
              </a:ext>
            </a:extLst>
          </p:cNvPr>
          <p:cNvSpPr/>
          <p:nvPr/>
        </p:nvSpPr>
        <p:spPr>
          <a:xfrm>
            <a:off x="4281485" y="9166257"/>
            <a:ext cx="1240084" cy="1184503"/>
          </a:xfrm>
          <a:prstGeom prst="flowChartConnector">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Fluxograma: Conector 22">
            <a:extLst>
              <a:ext uri="{FF2B5EF4-FFF2-40B4-BE49-F238E27FC236}">
                <a16:creationId xmlns:a16="http://schemas.microsoft.com/office/drawing/2014/main" id="{DD27E9A9-106E-46C1-A0C4-3944DE8C8DF7}"/>
              </a:ext>
            </a:extLst>
          </p:cNvPr>
          <p:cNvSpPr/>
          <p:nvPr/>
        </p:nvSpPr>
        <p:spPr>
          <a:xfrm>
            <a:off x="4281485" y="10541914"/>
            <a:ext cx="1240084" cy="1184503"/>
          </a:xfrm>
          <a:prstGeom prst="flowChartConnector">
            <a:avLst/>
          </a:prstGeom>
          <a:blipFill dpi="0" rotWithShape="1">
            <a:blip r:embed="rId6" cstate="print">
              <a:extLst>
                <a:ext uri="{28A0092B-C50C-407E-A947-70E740481C1C}">
                  <a14:useLocalDpi xmlns:a14="http://schemas.microsoft.com/office/drawing/2010/main" val="0"/>
                </a:ext>
              </a:extLst>
            </a:blip>
            <a:srcRect/>
            <a:stretch>
              <a:fillRect l="-6609" r="-6609"/>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Cantos Arredondados 23">
            <a:extLst>
              <a:ext uri="{FF2B5EF4-FFF2-40B4-BE49-F238E27FC236}">
                <a16:creationId xmlns:a16="http://schemas.microsoft.com/office/drawing/2014/main" id="{13ABBA48-9E63-4997-BBAF-52DF29C29CE5}"/>
              </a:ext>
            </a:extLst>
          </p:cNvPr>
          <p:cNvSpPr/>
          <p:nvPr/>
        </p:nvSpPr>
        <p:spPr>
          <a:xfrm>
            <a:off x="12799528" y="3014330"/>
            <a:ext cx="7947872" cy="1367305"/>
          </a:xfrm>
          <a:prstGeom prst="round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a:solidFill>
                  <a:srgbClr val="FFFFFF"/>
                </a:solidFill>
                <a:latin typeface="Bahnschrift" panose="020B0502040204020203" pitchFamily="34" charset="0"/>
              </a:rPr>
              <a:t>DESMATAMENTO</a:t>
            </a:r>
          </a:p>
        </p:txBody>
      </p:sp>
      <p:sp>
        <p:nvSpPr>
          <p:cNvPr id="25" name="Retângulo 24">
            <a:extLst>
              <a:ext uri="{FF2B5EF4-FFF2-40B4-BE49-F238E27FC236}">
                <a16:creationId xmlns:a16="http://schemas.microsoft.com/office/drawing/2014/main" id="{27B7D69B-7838-40BB-ACCE-0C0BD0C95F03}"/>
              </a:ext>
            </a:extLst>
          </p:cNvPr>
          <p:cNvSpPr/>
          <p:nvPr/>
        </p:nvSpPr>
        <p:spPr>
          <a:xfrm>
            <a:off x="12564931" y="4534285"/>
            <a:ext cx="8409015" cy="7659964"/>
          </a:xfrm>
          <a:prstGeom prst="rect">
            <a:avLst/>
          </a:prstGeom>
          <a:solidFill>
            <a:srgbClr val="DFE9E0"/>
          </a:solidFill>
          <a:ln>
            <a:solidFill>
              <a:srgbClr val="F2F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Retângulo: Cantos Arredondados 25">
            <a:extLst>
              <a:ext uri="{FF2B5EF4-FFF2-40B4-BE49-F238E27FC236}">
                <a16:creationId xmlns:a16="http://schemas.microsoft.com/office/drawing/2014/main" id="{2B7276A1-D6A7-403E-B09B-D7BC6A528549}"/>
              </a:ext>
            </a:extLst>
          </p:cNvPr>
          <p:cNvSpPr/>
          <p:nvPr/>
        </p:nvSpPr>
        <p:spPr>
          <a:xfrm>
            <a:off x="12799526" y="4686934"/>
            <a:ext cx="7947872" cy="1367305"/>
          </a:xfrm>
          <a:prstGeom prst="roundRect">
            <a:avLst/>
          </a:prstGeom>
          <a:solidFill>
            <a:srgbClr val="A9D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a:latin typeface="Bahnschrift" panose="020B0502040204020203" pitchFamily="34" charset="0"/>
              </a:rPr>
              <a:t>MEDIDAS DESMATAMENTO</a:t>
            </a:r>
          </a:p>
        </p:txBody>
      </p:sp>
      <p:sp>
        <p:nvSpPr>
          <p:cNvPr id="27" name="CaixaDeTexto 26">
            <a:extLst>
              <a:ext uri="{FF2B5EF4-FFF2-40B4-BE49-F238E27FC236}">
                <a16:creationId xmlns:a16="http://schemas.microsoft.com/office/drawing/2014/main" id="{B9A3231D-94A3-4C51-9386-844330919664}"/>
              </a:ext>
            </a:extLst>
          </p:cNvPr>
          <p:cNvSpPr txBox="1"/>
          <p:nvPr/>
        </p:nvSpPr>
        <p:spPr>
          <a:xfrm>
            <a:off x="14938419" y="6622041"/>
            <a:ext cx="3621043" cy="707886"/>
          </a:xfrm>
          <a:prstGeom prst="rect">
            <a:avLst/>
          </a:prstGeom>
          <a:noFill/>
        </p:spPr>
        <p:txBody>
          <a:bodyPr wrap="square" rtlCol="0">
            <a:spAutoFit/>
          </a:bodyPr>
          <a:lstStyle/>
          <a:p>
            <a:r>
              <a:rPr lang="pt-BR" sz="2200">
                <a:latin typeface="Bahnschrift SemiLight" panose="020B0502040204020203" pitchFamily="34" charset="0"/>
              </a:rPr>
              <a:t>Ato final publicado</a:t>
            </a:r>
          </a:p>
          <a:p>
            <a:r>
              <a:rPr lang="pt-BR" i="1" err="1">
                <a:latin typeface="Bahnschrift SemiLight" panose="020B0502040204020203" pitchFamily="34" charset="0"/>
              </a:rPr>
              <a:t>Regulation</a:t>
            </a:r>
            <a:r>
              <a:rPr lang="pt-BR" i="1">
                <a:latin typeface="Bahnschrift SemiLight" panose="020B0502040204020203" pitchFamily="34" charset="0"/>
              </a:rPr>
              <a:t> (EU) 2023/1115</a:t>
            </a:r>
          </a:p>
        </p:txBody>
      </p:sp>
      <p:sp>
        <p:nvSpPr>
          <p:cNvPr id="28" name="CaixaDeTexto 27">
            <a:extLst>
              <a:ext uri="{FF2B5EF4-FFF2-40B4-BE49-F238E27FC236}">
                <a16:creationId xmlns:a16="http://schemas.microsoft.com/office/drawing/2014/main" id="{A8A41384-5EF7-41B7-8B26-D37A9F100821}"/>
              </a:ext>
            </a:extLst>
          </p:cNvPr>
          <p:cNvSpPr txBox="1"/>
          <p:nvPr/>
        </p:nvSpPr>
        <p:spPr>
          <a:xfrm>
            <a:off x="14938419" y="8107187"/>
            <a:ext cx="3621043" cy="430887"/>
          </a:xfrm>
          <a:prstGeom prst="rect">
            <a:avLst/>
          </a:prstGeom>
          <a:noFill/>
        </p:spPr>
        <p:txBody>
          <a:bodyPr wrap="square" rtlCol="0">
            <a:spAutoFit/>
          </a:bodyPr>
          <a:lstStyle/>
          <a:p>
            <a:r>
              <a:rPr lang="pt-BR" sz="2200">
                <a:latin typeface="Bahnschrift SemiLight" panose="020B0502040204020203" pitchFamily="34" charset="0"/>
              </a:rPr>
              <a:t>Aguarda regulamentação</a:t>
            </a:r>
          </a:p>
        </p:txBody>
      </p:sp>
      <p:sp>
        <p:nvSpPr>
          <p:cNvPr id="29" name="CaixaDeTexto 28">
            <a:extLst>
              <a:ext uri="{FF2B5EF4-FFF2-40B4-BE49-F238E27FC236}">
                <a16:creationId xmlns:a16="http://schemas.microsoft.com/office/drawing/2014/main" id="{89DD4C43-CCED-430D-A1A7-0012F41ABA9C}"/>
              </a:ext>
            </a:extLst>
          </p:cNvPr>
          <p:cNvSpPr txBox="1"/>
          <p:nvPr/>
        </p:nvSpPr>
        <p:spPr>
          <a:xfrm>
            <a:off x="14936535" y="9543064"/>
            <a:ext cx="3621043" cy="430887"/>
          </a:xfrm>
          <a:prstGeom prst="rect">
            <a:avLst/>
          </a:prstGeom>
          <a:noFill/>
        </p:spPr>
        <p:txBody>
          <a:bodyPr wrap="square" rtlCol="0">
            <a:spAutoFit/>
          </a:bodyPr>
          <a:lstStyle/>
          <a:p>
            <a:r>
              <a:rPr lang="pt-BR" sz="2200">
                <a:latin typeface="Bahnschrift SemiLight" panose="020B0502040204020203" pitchFamily="34" charset="0"/>
              </a:rPr>
              <a:t>Consulta pública realizada</a:t>
            </a:r>
          </a:p>
        </p:txBody>
      </p:sp>
      <p:sp>
        <p:nvSpPr>
          <p:cNvPr id="30" name="Fluxograma: Conector 29">
            <a:extLst>
              <a:ext uri="{FF2B5EF4-FFF2-40B4-BE49-F238E27FC236}">
                <a16:creationId xmlns:a16="http://schemas.microsoft.com/office/drawing/2014/main" id="{B159188A-87B2-4205-8A82-741823EA81D2}"/>
              </a:ext>
            </a:extLst>
          </p:cNvPr>
          <p:cNvSpPr/>
          <p:nvPr/>
        </p:nvSpPr>
        <p:spPr>
          <a:xfrm>
            <a:off x="13399832" y="6366999"/>
            <a:ext cx="1240084" cy="1184503"/>
          </a:xfrm>
          <a:prstGeom prst="flowChartConnector">
            <a:avLst/>
          </a:prstGeom>
          <a:blipFill dpi="0" rotWithShape="1">
            <a:blip r:embed="rId3" cstate="print">
              <a:extLst>
                <a:ext uri="{28A0092B-C50C-407E-A947-70E740481C1C}">
                  <a14:useLocalDpi xmlns:a14="http://schemas.microsoft.com/office/drawing/2010/main" val="0"/>
                </a:ext>
              </a:extLst>
            </a:blip>
            <a:srcRect/>
            <a:stretch>
              <a:fillRect l="-21096" r="-22494"/>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Fluxograma: Conector 30">
            <a:extLst>
              <a:ext uri="{FF2B5EF4-FFF2-40B4-BE49-F238E27FC236}">
                <a16:creationId xmlns:a16="http://schemas.microsoft.com/office/drawing/2014/main" id="{46E9AC2C-5785-4DEA-BDF7-73D71F68A537}"/>
              </a:ext>
            </a:extLst>
          </p:cNvPr>
          <p:cNvSpPr/>
          <p:nvPr/>
        </p:nvSpPr>
        <p:spPr>
          <a:xfrm>
            <a:off x="13399832" y="7781393"/>
            <a:ext cx="1240084" cy="1184503"/>
          </a:xfrm>
          <a:prstGeom prst="flowChartConnector">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Fluxograma: Conector 31">
            <a:extLst>
              <a:ext uri="{FF2B5EF4-FFF2-40B4-BE49-F238E27FC236}">
                <a16:creationId xmlns:a16="http://schemas.microsoft.com/office/drawing/2014/main" id="{DCE4981D-5E27-43DF-98F8-D52549370B41}"/>
              </a:ext>
            </a:extLst>
          </p:cNvPr>
          <p:cNvSpPr/>
          <p:nvPr/>
        </p:nvSpPr>
        <p:spPr>
          <a:xfrm>
            <a:off x="13399832" y="9156783"/>
            <a:ext cx="1240084" cy="1184503"/>
          </a:xfrm>
          <a:prstGeom prst="flowChartConnector">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graphicFrame>
        <p:nvGraphicFramePr>
          <p:cNvPr id="4" name="Gráfico 3">
            <a:extLst>
              <a:ext uri="{FF2B5EF4-FFF2-40B4-BE49-F238E27FC236}">
                <a16:creationId xmlns:a16="http://schemas.microsoft.com/office/drawing/2014/main" id="{B6FDEFED-5AF8-43D6-BF6B-8FB6D06AB64C}"/>
              </a:ext>
            </a:extLst>
          </p:cNvPr>
          <p:cNvGraphicFramePr/>
          <p:nvPr>
            <p:extLst>
              <p:ext uri="{D42A27DB-BD31-4B8C-83A1-F6EECF244321}">
                <p14:modId xmlns:p14="http://schemas.microsoft.com/office/powerpoint/2010/main" val="2297072923"/>
              </p:ext>
            </p:extLst>
          </p:nvPr>
        </p:nvGraphicFramePr>
        <p:xfrm>
          <a:off x="923693" y="3370409"/>
          <a:ext cx="22536614" cy="9061308"/>
        </p:xfrm>
        <a:graphic>
          <a:graphicData uri="http://schemas.openxmlformats.org/drawingml/2006/chart">
            <c:chart xmlns:c="http://schemas.openxmlformats.org/drawingml/2006/chart" xmlns:r="http://schemas.openxmlformats.org/officeDocument/2006/relationships" r:id="rId3"/>
          </a:graphicData>
        </a:graphic>
      </p:graphicFrame>
      <p:sp>
        <p:nvSpPr>
          <p:cNvPr id="5" name="Retângulo 4">
            <a:extLst>
              <a:ext uri="{FF2B5EF4-FFF2-40B4-BE49-F238E27FC236}">
                <a16:creationId xmlns:a16="http://schemas.microsoft.com/office/drawing/2014/main" id="{CE9D09CC-5FE1-4C38-B983-9C7F894439D5}"/>
              </a:ext>
            </a:extLst>
          </p:cNvPr>
          <p:cNvSpPr/>
          <p:nvPr/>
        </p:nvSpPr>
        <p:spPr>
          <a:xfrm>
            <a:off x="19986033" y="11836678"/>
            <a:ext cx="3762825" cy="369332"/>
          </a:xfrm>
          <a:prstGeom prst="rect">
            <a:avLst/>
          </a:prstGeom>
        </p:spPr>
        <p:txBody>
          <a:bodyPr wrap="none">
            <a:spAutoFit/>
          </a:bodyPr>
          <a:lstStyle/>
          <a:p>
            <a:pPr algn="l" defTabSz="455039" hangingPunct="1">
              <a:spcBef>
                <a:spcPct val="50000"/>
              </a:spcBef>
            </a:pPr>
            <a:r>
              <a:rPr lang="pt-BR" sz="1800" kern="1200">
                <a:solidFill>
                  <a:prstClr val="black"/>
                </a:solidFill>
                <a:latin typeface="Calibri"/>
              </a:rPr>
              <a:t>Fonte: Dados Estatísticos da UNCTADC</a:t>
            </a:r>
          </a:p>
        </p:txBody>
      </p:sp>
      <p:sp>
        <p:nvSpPr>
          <p:cNvPr id="6" name="TextBox 58">
            <a:extLst>
              <a:ext uri="{FF2B5EF4-FFF2-40B4-BE49-F238E27FC236}">
                <a16:creationId xmlns:a16="http://schemas.microsoft.com/office/drawing/2014/main" id="{30C77498-C431-4942-BA33-F88C79E024CB}"/>
              </a:ext>
            </a:extLst>
          </p:cNvPr>
          <p:cNvSpPr txBox="1"/>
          <p:nvPr/>
        </p:nvSpPr>
        <p:spPr>
          <a:xfrm>
            <a:off x="1061983" y="4973945"/>
            <a:ext cx="847232" cy="480837"/>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3.388</a:t>
            </a:r>
          </a:p>
        </p:txBody>
      </p:sp>
      <p:sp>
        <p:nvSpPr>
          <p:cNvPr id="7" name="TextBox 58">
            <a:extLst>
              <a:ext uri="{FF2B5EF4-FFF2-40B4-BE49-F238E27FC236}">
                <a16:creationId xmlns:a16="http://schemas.microsoft.com/office/drawing/2014/main" id="{893708F5-C4C3-4B79-8BB0-3D99A7D6EC9C}"/>
              </a:ext>
            </a:extLst>
          </p:cNvPr>
          <p:cNvSpPr txBox="1"/>
          <p:nvPr/>
        </p:nvSpPr>
        <p:spPr>
          <a:xfrm>
            <a:off x="1061983" y="4655025"/>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1º</a:t>
            </a:r>
          </a:p>
        </p:txBody>
      </p:sp>
      <p:sp>
        <p:nvSpPr>
          <p:cNvPr id="8" name="TextBox 58">
            <a:extLst>
              <a:ext uri="{FF2B5EF4-FFF2-40B4-BE49-F238E27FC236}">
                <a16:creationId xmlns:a16="http://schemas.microsoft.com/office/drawing/2014/main" id="{89490363-8EE9-4AA0-B8A3-5E8FD6348E71}"/>
              </a:ext>
            </a:extLst>
          </p:cNvPr>
          <p:cNvSpPr txBox="1"/>
          <p:nvPr/>
        </p:nvSpPr>
        <p:spPr>
          <a:xfrm>
            <a:off x="1776579" y="6827667"/>
            <a:ext cx="847232" cy="480837"/>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2.019</a:t>
            </a:r>
          </a:p>
        </p:txBody>
      </p:sp>
      <p:sp>
        <p:nvSpPr>
          <p:cNvPr id="10" name="TextBox 58">
            <a:extLst>
              <a:ext uri="{FF2B5EF4-FFF2-40B4-BE49-F238E27FC236}">
                <a16:creationId xmlns:a16="http://schemas.microsoft.com/office/drawing/2014/main" id="{4DC52648-C1DD-4865-91E6-29BF3303F58F}"/>
              </a:ext>
            </a:extLst>
          </p:cNvPr>
          <p:cNvSpPr txBox="1"/>
          <p:nvPr/>
        </p:nvSpPr>
        <p:spPr>
          <a:xfrm>
            <a:off x="2524354" y="7207018"/>
            <a:ext cx="847232" cy="480837"/>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1.702</a:t>
            </a:r>
          </a:p>
        </p:txBody>
      </p:sp>
      <p:sp>
        <p:nvSpPr>
          <p:cNvPr id="11" name="TextBox 58">
            <a:extLst>
              <a:ext uri="{FF2B5EF4-FFF2-40B4-BE49-F238E27FC236}">
                <a16:creationId xmlns:a16="http://schemas.microsoft.com/office/drawing/2014/main" id="{23E12274-E555-4D7B-B716-27FC1E1571DD}"/>
              </a:ext>
            </a:extLst>
          </p:cNvPr>
          <p:cNvSpPr txBox="1"/>
          <p:nvPr/>
        </p:nvSpPr>
        <p:spPr>
          <a:xfrm>
            <a:off x="3251794" y="8268948"/>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741</a:t>
            </a:r>
          </a:p>
        </p:txBody>
      </p:sp>
      <p:sp>
        <p:nvSpPr>
          <p:cNvPr id="12" name="TextBox 58">
            <a:extLst>
              <a:ext uri="{FF2B5EF4-FFF2-40B4-BE49-F238E27FC236}">
                <a16:creationId xmlns:a16="http://schemas.microsoft.com/office/drawing/2014/main" id="{D6A61666-6D18-4349-A6C7-5231D5AE1DE8}"/>
              </a:ext>
            </a:extLst>
          </p:cNvPr>
          <p:cNvSpPr txBox="1"/>
          <p:nvPr/>
        </p:nvSpPr>
        <p:spPr>
          <a:xfrm>
            <a:off x="3958118" y="824298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719</a:t>
            </a:r>
          </a:p>
        </p:txBody>
      </p:sp>
      <p:sp>
        <p:nvSpPr>
          <p:cNvPr id="13" name="TextBox 58">
            <a:extLst>
              <a:ext uri="{FF2B5EF4-FFF2-40B4-BE49-F238E27FC236}">
                <a16:creationId xmlns:a16="http://schemas.microsoft.com/office/drawing/2014/main" id="{8350A12C-26ED-45A4-A853-51E491D8FF25}"/>
              </a:ext>
            </a:extLst>
          </p:cNvPr>
          <p:cNvSpPr txBox="1"/>
          <p:nvPr/>
        </p:nvSpPr>
        <p:spPr>
          <a:xfrm>
            <a:off x="4712093" y="8307965"/>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677</a:t>
            </a:r>
          </a:p>
        </p:txBody>
      </p:sp>
      <p:sp>
        <p:nvSpPr>
          <p:cNvPr id="14" name="TextBox 58">
            <a:extLst>
              <a:ext uri="{FF2B5EF4-FFF2-40B4-BE49-F238E27FC236}">
                <a16:creationId xmlns:a16="http://schemas.microsoft.com/office/drawing/2014/main" id="{B9730C9E-D8D4-45A4-B5CC-CA6E2680673D}"/>
              </a:ext>
            </a:extLst>
          </p:cNvPr>
          <p:cNvSpPr txBox="1"/>
          <p:nvPr/>
        </p:nvSpPr>
        <p:spPr>
          <a:xfrm>
            <a:off x="5386587" y="8355929"/>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634</a:t>
            </a:r>
          </a:p>
        </p:txBody>
      </p:sp>
      <p:sp>
        <p:nvSpPr>
          <p:cNvPr id="15" name="TextBox 58">
            <a:extLst>
              <a:ext uri="{FF2B5EF4-FFF2-40B4-BE49-F238E27FC236}">
                <a16:creationId xmlns:a16="http://schemas.microsoft.com/office/drawing/2014/main" id="{499FAED7-58A2-4CAD-BF55-4D4BFD7A019F}"/>
              </a:ext>
            </a:extLst>
          </p:cNvPr>
          <p:cNvSpPr txBox="1"/>
          <p:nvPr/>
        </p:nvSpPr>
        <p:spPr>
          <a:xfrm>
            <a:off x="6123968" y="8408254"/>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632</a:t>
            </a:r>
          </a:p>
        </p:txBody>
      </p:sp>
      <p:sp>
        <p:nvSpPr>
          <p:cNvPr id="16" name="TextBox 58">
            <a:extLst>
              <a:ext uri="{FF2B5EF4-FFF2-40B4-BE49-F238E27FC236}">
                <a16:creationId xmlns:a16="http://schemas.microsoft.com/office/drawing/2014/main" id="{A1693367-6706-4CAD-B760-7DAC6D87E306}"/>
              </a:ext>
            </a:extLst>
          </p:cNvPr>
          <p:cNvSpPr txBox="1"/>
          <p:nvPr/>
        </p:nvSpPr>
        <p:spPr>
          <a:xfrm>
            <a:off x="6853635" y="8464013"/>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592	</a:t>
            </a:r>
          </a:p>
        </p:txBody>
      </p:sp>
      <p:sp>
        <p:nvSpPr>
          <p:cNvPr id="17" name="TextBox 58">
            <a:extLst>
              <a:ext uri="{FF2B5EF4-FFF2-40B4-BE49-F238E27FC236}">
                <a16:creationId xmlns:a16="http://schemas.microsoft.com/office/drawing/2014/main" id="{7B585854-2DF1-40FB-9521-1AB04D73F485}"/>
              </a:ext>
            </a:extLst>
          </p:cNvPr>
          <p:cNvSpPr txBox="1"/>
          <p:nvPr/>
        </p:nvSpPr>
        <p:spPr>
          <a:xfrm>
            <a:off x="7604032" y="8501138"/>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576</a:t>
            </a:r>
          </a:p>
        </p:txBody>
      </p:sp>
      <p:sp>
        <p:nvSpPr>
          <p:cNvPr id="18" name="TextBox 58">
            <a:extLst>
              <a:ext uri="{FF2B5EF4-FFF2-40B4-BE49-F238E27FC236}">
                <a16:creationId xmlns:a16="http://schemas.microsoft.com/office/drawing/2014/main" id="{76380919-42A4-4CF5-AC0B-D36D9C54F74C}"/>
              </a:ext>
            </a:extLst>
          </p:cNvPr>
          <p:cNvSpPr txBox="1"/>
          <p:nvPr/>
        </p:nvSpPr>
        <p:spPr>
          <a:xfrm>
            <a:off x="8306235" y="8548989"/>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568</a:t>
            </a:r>
          </a:p>
        </p:txBody>
      </p:sp>
      <p:sp>
        <p:nvSpPr>
          <p:cNvPr id="19" name="TextBox 58">
            <a:extLst>
              <a:ext uri="{FF2B5EF4-FFF2-40B4-BE49-F238E27FC236}">
                <a16:creationId xmlns:a16="http://schemas.microsoft.com/office/drawing/2014/main" id="{CDB98E86-CC9B-4A63-8318-F91810AD8E4F}"/>
              </a:ext>
            </a:extLst>
          </p:cNvPr>
          <p:cNvSpPr txBox="1"/>
          <p:nvPr/>
        </p:nvSpPr>
        <p:spPr>
          <a:xfrm>
            <a:off x="9036147" y="8581074"/>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568</a:t>
            </a:r>
          </a:p>
        </p:txBody>
      </p:sp>
      <p:sp>
        <p:nvSpPr>
          <p:cNvPr id="20" name="TextBox 58">
            <a:extLst>
              <a:ext uri="{FF2B5EF4-FFF2-40B4-BE49-F238E27FC236}">
                <a16:creationId xmlns:a16="http://schemas.microsoft.com/office/drawing/2014/main" id="{5EC0A493-2604-4DD3-BAE8-85DC6837E1C3}"/>
              </a:ext>
            </a:extLst>
          </p:cNvPr>
          <p:cNvSpPr txBox="1"/>
          <p:nvPr/>
        </p:nvSpPr>
        <p:spPr>
          <a:xfrm>
            <a:off x="9774270" y="865128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519</a:t>
            </a:r>
          </a:p>
        </p:txBody>
      </p:sp>
      <p:sp>
        <p:nvSpPr>
          <p:cNvPr id="21" name="TextBox 58">
            <a:extLst>
              <a:ext uri="{FF2B5EF4-FFF2-40B4-BE49-F238E27FC236}">
                <a16:creationId xmlns:a16="http://schemas.microsoft.com/office/drawing/2014/main" id="{4567A53C-59A3-4936-877E-CEFFD9D05157}"/>
              </a:ext>
            </a:extLst>
          </p:cNvPr>
          <p:cNvSpPr txBox="1"/>
          <p:nvPr/>
        </p:nvSpPr>
        <p:spPr>
          <a:xfrm>
            <a:off x="10503263" y="865840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475</a:t>
            </a:r>
          </a:p>
        </p:txBody>
      </p:sp>
      <p:sp>
        <p:nvSpPr>
          <p:cNvPr id="22" name="TextBox 58">
            <a:extLst>
              <a:ext uri="{FF2B5EF4-FFF2-40B4-BE49-F238E27FC236}">
                <a16:creationId xmlns:a16="http://schemas.microsoft.com/office/drawing/2014/main" id="{DCD89244-D3FE-43AA-853A-B3757B00C597}"/>
              </a:ext>
            </a:extLst>
          </p:cNvPr>
          <p:cNvSpPr txBox="1"/>
          <p:nvPr/>
        </p:nvSpPr>
        <p:spPr>
          <a:xfrm>
            <a:off x="11209959" y="866552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453</a:t>
            </a:r>
          </a:p>
        </p:txBody>
      </p:sp>
      <p:sp>
        <p:nvSpPr>
          <p:cNvPr id="23" name="TextBox 58">
            <a:extLst>
              <a:ext uri="{FF2B5EF4-FFF2-40B4-BE49-F238E27FC236}">
                <a16:creationId xmlns:a16="http://schemas.microsoft.com/office/drawing/2014/main" id="{A87E3197-F756-4717-AC3D-151093CAFBFD}"/>
              </a:ext>
            </a:extLst>
          </p:cNvPr>
          <p:cNvSpPr txBox="1"/>
          <p:nvPr/>
        </p:nvSpPr>
        <p:spPr>
          <a:xfrm>
            <a:off x="11955918" y="870627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432</a:t>
            </a:r>
          </a:p>
        </p:txBody>
      </p:sp>
      <p:sp>
        <p:nvSpPr>
          <p:cNvPr id="24" name="TextBox 58">
            <a:extLst>
              <a:ext uri="{FF2B5EF4-FFF2-40B4-BE49-F238E27FC236}">
                <a16:creationId xmlns:a16="http://schemas.microsoft.com/office/drawing/2014/main" id="{B7F168A7-5A2C-4A5A-8518-FD8C85408805}"/>
              </a:ext>
            </a:extLst>
          </p:cNvPr>
          <p:cNvSpPr txBox="1"/>
          <p:nvPr/>
        </p:nvSpPr>
        <p:spPr>
          <a:xfrm>
            <a:off x="12732828" y="8679325"/>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431</a:t>
            </a:r>
          </a:p>
        </p:txBody>
      </p:sp>
      <p:sp>
        <p:nvSpPr>
          <p:cNvPr id="25" name="TextBox 58">
            <a:extLst>
              <a:ext uri="{FF2B5EF4-FFF2-40B4-BE49-F238E27FC236}">
                <a16:creationId xmlns:a16="http://schemas.microsoft.com/office/drawing/2014/main" id="{80F678E2-B903-4D9A-A30B-9B818A450090}"/>
              </a:ext>
            </a:extLst>
          </p:cNvPr>
          <p:cNvSpPr txBox="1"/>
          <p:nvPr/>
        </p:nvSpPr>
        <p:spPr>
          <a:xfrm>
            <a:off x="13429131" y="8732588"/>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420</a:t>
            </a:r>
          </a:p>
        </p:txBody>
      </p:sp>
      <p:sp>
        <p:nvSpPr>
          <p:cNvPr id="26" name="TextBox 58">
            <a:extLst>
              <a:ext uri="{FF2B5EF4-FFF2-40B4-BE49-F238E27FC236}">
                <a16:creationId xmlns:a16="http://schemas.microsoft.com/office/drawing/2014/main" id="{86B0DDC0-F864-45CE-81F0-68F5C91166E0}"/>
              </a:ext>
            </a:extLst>
          </p:cNvPr>
          <p:cNvSpPr txBox="1"/>
          <p:nvPr/>
        </p:nvSpPr>
        <p:spPr>
          <a:xfrm>
            <a:off x="14144947" y="875003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420</a:t>
            </a:r>
          </a:p>
        </p:txBody>
      </p:sp>
      <p:sp>
        <p:nvSpPr>
          <p:cNvPr id="27" name="TextBox 58">
            <a:extLst>
              <a:ext uri="{FF2B5EF4-FFF2-40B4-BE49-F238E27FC236}">
                <a16:creationId xmlns:a16="http://schemas.microsoft.com/office/drawing/2014/main" id="{718D0D1B-6783-4357-B4E1-88B0F356CE11}"/>
              </a:ext>
            </a:extLst>
          </p:cNvPr>
          <p:cNvSpPr txBox="1"/>
          <p:nvPr/>
        </p:nvSpPr>
        <p:spPr>
          <a:xfrm>
            <a:off x="14877866" y="8765287"/>
            <a:ext cx="823997"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407</a:t>
            </a:r>
          </a:p>
        </p:txBody>
      </p:sp>
      <p:sp>
        <p:nvSpPr>
          <p:cNvPr id="28" name="TextBox 58">
            <a:extLst>
              <a:ext uri="{FF2B5EF4-FFF2-40B4-BE49-F238E27FC236}">
                <a16:creationId xmlns:a16="http://schemas.microsoft.com/office/drawing/2014/main" id="{D8566799-0DC6-45EA-BA9D-54029B1D2026}"/>
              </a:ext>
            </a:extLst>
          </p:cNvPr>
          <p:cNvSpPr txBox="1"/>
          <p:nvPr/>
        </p:nvSpPr>
        <p:spPr>
          <a:xfrm>
            <a:off x="15626509" y="8792996"/>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370</a:t>
            </a:r>
          </a:p>
        </p:txBody>
      </p:sp>
      <p:sp>
        <p:nvSpPr>
          <p:cNvPr id="29" name="TextBox 58">
            <a:extLst>
              <a:ext uri="{FF2B5EF4-FFF2-40B4-BE49-F238E27FC236}">
                <a16:creationId xmlns:a16="http://schemas.microsoft.com/office/drawing/2014/main" id="{5FDE6A4C-2486-48ED-9200-3FD09885866D}"/>
              </a:ext>
            </a:extLst>
          </p:cNvPr>
          <p:cNvSpPr txBox="1"/>
          <p:nvPr/>
        </p:nvSpPr>
        <p:spPr>
          <a:xfrm>
            <a:off x="16347210" y="882481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354</a:t>
            </a:r>
          </a:p>
        </p:txBody>
      </p:sp>
      <p:sp>
        <p:nvSpPr>
          <p:cNvPr id="30" name="TextBox 58">
            <a:extLst>
              <a:ext uri="{FF2B5EF4-FFF2-40B4-BE49-F238E27FC236}">
                <a16:creationId xmlns:a16="http://schemas.microsoft.com/office/drawing/2014/main" id="{5B7EEBAB-6DC7-467F-BBC0-328CC04D14C6}"/>
              </a:ext>
            </a:extLst>
          </p:cNvPr>
          <p:cNvSpPr txBox="1"/>
          <p:nvPr/>
        </p:nvSpPr>
        <p:spPr>
          <a:xfrm>
            <a:off x="17113164" y="7963062"/>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339</a:t>
            </a:r>
          </a:p>
        </p:txBody>
      </p:sp>
      <p:sp>
        <p:nvSpPr>
          <p:cNvPr id="31" name="TextBox 58">
            <a:extLst>
              <a:ext uri="{FF2B5EF4-FFF2-40B4-BE49-F238E27FC236}">
                <a16:creationId xmlns:a16="http://schemas.microsoft.com/office/drawing/2014/main" id="{012CDF5B-10CB-47BE-8840-AC66A8A4F0E3}"/>
              </a:ext>
            </a:extLst>
          </p:cNvPr>
          <p:cNvSpPr txBox="1"/>
          <p:nvPr/>
        </p:nvSpPr>
        <p:spPr>
          <a:xfrm>
            <a:off x="17794120" y="8865517"/>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312</a:t>
            </a:r>
          </a:p>
        </p:txBody>
      </p:sp>
      <p:sp>
        <p:nvSpPr>
          <p:cNvPr id="32" name="TextBox 58">
            <a:extLst>
              <a:ext uri="{FF2B5EF4-FFF2-40B4-BE49-F238E27FC236}">
                <a16:creationId xmlns:a16="http://schemas.microsoft.com/office/drawing/2014/main" id="{01808D56-6D68-4A7D-ACD6-11CCCA2E48D0}"/>
              </a:ext>
            </a:extLst>
          </p:cNvPr>
          <p:cNvSpPr txBox="1"/>
          <p:nvPr/>
        </p:nvSpPr>
        <p:spPr>
          <a:xfrm>
            <a:off x="18226989" y="8865517"/>
            <a:ext cx="1435761"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304</a:t>
            </a:r>
          </a:p>
        </p:txBody>
      </p:sp>
      <p:sp>
        <p:nvSpPr>
          <p:cNvPr id="33" name="TextBox 58">
            <a:extLst>
              <a:ext uri="{FF2B5EF4-FFF2-40B4-BE49-F238E27FC236}">
                <a16:creationId xmlns:a16="http://schemas.microsoft.com/office/drawing/2014/main" id="{BEF81254-B627-4077-9E2E-DC7A9B153CAE}"/>
              </a:ext>
            </a:extLst>
          </p:cNvPr>
          <p:cNvSpPr txBox="1"/>
          <p:nvPr/>
        </p:nvSpPr>
        <p:spPr>
          <a:xfrm>
            <a:off x="19289409" y="8873266"/>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280</a:t>
            </a:r>
          </a:p>
        </p:txBody>
      </p:sp>
      <p:sp>
        <p:nvSpPr>
          <p:cNvPr id="34" name="TextBox 58">
            <a:extLst>
              <a:ext uri="{FF2B5EF4-FFF2-40B4-BE49-F238E27FC236}">
                <a16:creationId xmlns:a16="http://schemas.microsoft.com/office/drawing/2014/main" id="{FAC14724-BFE1-42F6-A4C8-CF7244365EDA}"/>
              </a:ext>
            </a:extLst>
          </p:cNvPr>
          <p:cNvSpPr txBox="1"/>
          <p:nvPr/>
        </p:nvSpPr>
        <p:spPr>
          <a:xfrm>
            <a:off x="20711093" y="8925544"/>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258</a:t>
            </a:r>
          </a:p>
        </p:txBody>
      </p:sp>
      <p:sp>
        <p:nvSpPr>
          <p:cNvPr id="35" name="TextBox 58">
            <a:extLst>
              <a:ext uri="{FF2B5EF4-FFF2-40B4-BE49-F238E27FC236}">
                <a16:creationId xmlns:a16="http://schemas.microsoft.com/office/drawing/2014/main" id="{C63024CF-BB20-4342-87A4-5A7823ED4B3A}"/>
              </a:ext>
            </a:extLst>
          </p:cNvPr>
          <p:cNvSpPr txBox="1"/>
          <p:nvPr/>
        </p:nvSpPr>
        <p:spPr>
          <a:xfrm>
            <a:off x="21479829" y="8921623"/>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255</a:t>
            </a:r>
          </a:p>
        </p:txBody>
      </p:sp>
      <p:sp>
        <p:nvSpPr>
          <p:cNvPr id="36" name="TextBox 58">
            <a:extLst>
              <a:ext uri="{FF2B5EF4-FFF2-40B4-BE49-F238E27FC236}">
                <a16:creationId xmlns:a16="http://schemas.microsoft.com/office/drawing/2014/main" id="{5F241D10-A18F-41FA-AF8D-29A3574A919D}"/>
              </a:ext>
            </a:extLst>
          </p:cNvPr>
          <p:cNvSpPr txBox="1"/>
          <p:nvPr/>
        </p:nvSpPr>
        <p:spPr>
          <a:xfrm>
            <a:off x="22182307" y="8941863"/>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253</a:t>
            </a:r>
          </a:p>
        </p:txBody>
      </p:sp>
      <p:sp>
        <p:nvSpPr>
          <p:cNvPr id="37" name="TextBox 58">
            <a:extLst>
              <a:ext uri="{FF2B5EF4-FFF2-40B4-BE49-F238E27FC236}">
                <a16:creationId xmlns:a16="http://schemas.microsoft.com/office/drawing/2014/main" id="{C5B091C3-FEB2-41EE-A3FB-8894157383C6}"/>
              </a:ext>
            </a:extLst>
          </p:cNvPr>
          <p:cNvSpPr txBox="1"/>
          <p:nvPr/>
        </p:nvSpPr>
        <p:spPr>
          <a:xfrm>
            <a:off x="3958118" y="7927154"/>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5º</a:t>
            </a:r>
          </a:p>
        </p:txBody>
      </p:sp>
      <p:sp>
        <p:nvSpPr>
          <p:cNvPr id="38" name="TextBox 58">
            <a:extLst>
              <a:ext uri="{FF2B5EF4-FFF2-40B4-BE49-F238E27FC236}">
                <a16:creationId xmlns:a16="http://schemas.microsoft.com/office/drawing/2014/main" id="{E45594FC-1506-4300-BD6D-6A15F10818FD}"/>
              </a:ext>
            </a:extLst>
          </p:cNvPr>
          <p:cNvSpPr txBox="1"/>
          <p:nvPr/>
        </p:nvSpPr>
        <p:spPr>
          <a:xfrm>
            <a:off x="18580266" y="8526034"/>
            <a:ext cx="847232" cy="500377"/>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effectLst>
                  <a:outerShdw blurRad="38100" dist="38100" dir="2700000" algn="tl">
                    <a:srgbClr val="000000">
                      <a:alpha val="43137"/>
                    </a:srgbClr>
                  </a:outerShdw>
                </a:effectLst>
                <a:latin typeface="Ubuntu" panose="020B0504030602030204" pitchFamily="34" charset="0"/>
              </a:rPr>
              <a:t>25º</a:t>
            </a:r>
          </a:p>
        </p:txBody>
      </p:sp>
      <p:sp>
        <p:nvSpPr>
          <p:cNvPr id="39" name="TextBox 58">
            <a:extLst>
              <a:ext uri="{FF2B5EF4-FFF2-40B4-BE49-F238E27FC236}">
                <a16:creationId xmlns:a16="http://schemas.microsoft.com/office/drawing/2014/main" id="{9186B103-B5E3-40E6-A399-168025DC78BD}"/>
              </a:ext>
            </a:extLst>
          </p:cNvPr>
          <p:cNvSpPr txBox="1"/>
          <p:nvPr/>
        </p:nvSpPr>
        <p:spPr>
          <a:xfrm>
            <a:off x="7596007" y="8138284"/>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10º</a:t>
            </a:r>
          </a:p>
        </p:txBody>
      </p:sp>
      <p:sp>
        <p:nvSpPr>
          <p:cNvPr id="40" name="TextBox 58">
            <a:extLst>
              <a:ext uri="{FF2B5EF4-FFF2-40B4-BE49-F238E27FC236}">
                <a16:creationId xmlns:a16="http://schemas.microsoft.com/office/drawing/2014/main" id="{C9E86D23-B2E7-43D0-84FF-E3722C3BC260}"/>
              </a:ext>
            </a:extLst>
          </p:cNvPr>
          <p:cNvSpPr txBox="1"/>
          <p:nvPr/>
        </p:nvSpPr>
        <p:spPr>
          <a:xfrm>
            <a:off x="11237542" y="8252219"/>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15º</a:t>
            </a:r>
          </a:p>
        </p:txBody>
      </p:sp>
      <p:sp>
        <p:nvSpPr>
          <p:cNvPr id="41" name="TextBox 58">
            <a:extLst>
              <a:ext uri="{FF2B5EF4-FFF2-40B4-BE49-F238E27FC236}">
                <a16:creationId xmlns:a16="http://schemas.microsoft.com/office/drawing/2014/main" id="{60AFCC77-353F-4E0E-B802-7E06E033B90D}"/>
              </a:ext>
            </a:extLst>
          </p:cNvPr>
          <p:cNvSpPr txBox="1"/>
          <p:nvPr/>
        </p:nvSpPr>
        <p:spPr>
          <a:xfrm>
            <a:off x="14882900" y="8356493"/>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20º</a:t>
            </a:r>
          </a:p>
        </p:txBody>
      </p:sp>
      <p:cxnSp>
        <p:nvCxnSpPr>
          <p:cNvPr id="42" name="Straight Connector 32">
            <a:extLst>
              <a:ext uri="{FF2B5EF4-FFF2-40B4-BE49-F238E27FC236}">
                <a16:creationId xmlns:a16="http://schemas.microsoft.com/office/drawing/2014/main" id="{2030BB89-B4CA-4D7E-9781-ACBA4865267F}"/>
              </a:ext>
            </a:extLst>
          </p:cNvPr>
          <p:cNvCxnSpPr/>
          <p:nvPr/>
        </p:nvCxnSpPr>
        <p:spPr>
          <a:xfrm>
            <a:off x="17517722" y="8394203"/>
            <a:ext cx="1" cy="773526"/>
          </a:xfrm>
          <a:prstGeom prst="line">
            <a:avLst/>
          </a:prstGeom>
          <a:noFill/>
          <a:ln w="31750" cap="flat" cmpd="sng" algn="ctr">
            <a:solidFill>
              <a:srgbClr val="D0CECE"/>
            </a:solidFill>
            <a:prstDash val="sysDash"/>
            <a:miter lim="800000"/>
          </a:ln>
          <a:effectLst/>
        </p:spPr>
      </p:cxnSp>
      <p:sp>
        <p:nvSpPr>
          <p:cNvPr id="43" name="TextBox 58">
            <a:extLst>
              <a:ext uri="{FF2B5EF4-FFF2-40B4-BE49-F238E27FC236}">
                <a16:creationId xmlns:a16="http://schemas.microsoft.com/office/drawing/2014/main" id="{14B073AD-3A44-4414-B30E-F2E9812B772A}"/>
              </a:ext>
            </a:extLst>
          </p:cNvPr>
          <p:cNvSpPr txBox="1"/>
          <p:nvPr/>
        </p:nvSpPr>
        <p:spPr>
          <a:xfrm>
            <a:off x="22181333" y="8539769"/>
            <a:ext cx="847232" cy="496674"/>
          </a:xfrm>
          <a:prstGeom prst="rect">
            <a:avLst/>
          </a:prstGeom>
          <a:noFill/>
        </p:spPr>
        <p:txBody>
          <a:bodyPr wrap="square" rtlCol="0">
            <a:spAutoFit/>
          </a:bodyPr>
          <a:lstStyle/>
          <a:p>
            <a:pPr defTabSz="455039" hangingPunct="1">
              <a:lnSpc>
                <a:spcPts val="3499"/>
              </a:lnSpc>
            </a:pPr>
            <a:r>
              <a:rPr lang="en-US" sz="2000" b="1" kern="1200">
                <a:solidFill>
                  <a:srgbClr val="70AD47">
                    <a:lumMod val="50000"/>
                  </a:srgbClr>
                </a:solidFill>
                <a:latin typeface="Ubuntu" panose="020B0504030602030204" pitchFamily="34" charset="0"/>
              </a:rPr>
              <a:t>30º</a:t>
            </a:r>
          </a:p>
        </p:txBody>
      </p:sp>
      <p:sp>
        <p:nvSpPr>
          <p:cNvPr id="44" name="TextBox 58">
            <a:extLst>
              <a:ext uri="{FF2B5EF4-FFF2-40B4-BE49-F238E27FC236}">
                <a16:creationId xmlns:a16="http://schemas.microsoft.com/office/drawing/2014/main" id="{2E94CCE4-E6A9-40A8-832B-886CE1C215B8}"/>
              </a:ext>
            </a:extLst>
          </p:cNvPr>
          <p:cNvSpPr txBox="1"/>
          <p:nvPr/>
        </p:nvSpPr>
        <p:spPr>
          <a:xfrm>
            <a:off x="8872304" y="2630004"/>
            <a:ext cx="5992839" cy="492379"/>
          </a:xfrm>
          <a:prstGeom prst="rect">
            <a:avLst/>
          </a:prstGeom>
          <a:noFill/>
        </p:spPr>
        <p:txBody>
          <a:bodyPr wrap="square" rtlCol="0">
            <a:spAutoFit/>
          </a:bodyPr>
          <a:lstStyle/>
          <a:p>
            <a:pPr defTabSz="455039" hangingPunct="1">
              <a:lnSpc>
                <a:spcPts val="3499"/>
              </a:lnSpc>
            </a:pPr>
            <a:endParaRPr lang="en-US" kern="1200">
              <a:solidFill>
                <a:srgbClr val="78797B"/>
              </a:solidFill>
              <a:latin typeface="Bahnschrift Light" panose="020B0502040204020203" pitchFamily="34" charset="0"/>
            </a:endParaRPr>
          </a:p>
        </p:txBody>
      </p:sp>
      <p:sp>
        <p:nvSpPr>
          <p:cNvPr id="45" name="TextBox 68">
            <a:extLst>
              <a:ext uri="{FF2B5EF4-FFF2-40B4-BE49-F238E27FC236}">
                <a16:creationId xmlns:a16="http://schemas.microsoft.com/office/drawing/2014/main" id="{0EA64418-F0C1-4483-8E1E-93B5EF570C8E}"/>
              </a:ext>
            </a:extLst>
          </p:cNvPr>
          <p:cNvSpPr txBox="1"/>
          <p:nvPr/>
        </p:nvSpPr>
        <p:spPr>
          <a:xfrm>
            <a:off x="1718246" y="1509990"/>
            <a:ext cx="20923932" cy="923330"/>
          </a:xfrm>
          <a:prstGeom prst="rect">
            <a:avLst/>
          </a:prstGeom>
          <a:noFill/>
        </p:spPr>
        <p:txBody>
          <a:bodyPr wrap="square" rtlCol="0">
            <a:spAutoFit/>
          </a:bodyPr>
          <a:lstStyle/>
          <a:p>
            <a:pPr defTabSz="455039" hangingPunct="1"/>
            <a:r>
              <a:rPr lang="en-US" sz="5400" kern="1200">
                <a:solidFill>
                  <a:srgbClr val="242E38"/>
                </a:solidFill>
                <a:latin typeface="Bahnschrift SemiBold" panose="020B0502040204020203" pitchFamily="34" charset="0"/>
              </a:rPr>
              <a:t>RANKING DOS 30 PRINCIPAIS PAÍSES EXPORTADORES – 2023</a:t>
            </a:r>
          </a:p>
        </p:txBody>
      </p:sp>
      <p:sp>
        <p:nvSpPr>
          <p:cNvPr id="46" name="TextBox 58">
            <a:extLst>
              <a:ext uri="{FF2B5EF4-FFF2-40B4-BE49-F238E27FC236}">
                <a16:creationId xmlns:a16="http://schemas.microsoft.com/office/drawing/2014/main" id="{85D4792E-C3D2-4043-A94E-275FBC7A669E}"/>
              </a:ext>
            </a:extLst>
          </p:cNvPr>
          <p:cNvSpPr txBox="1"/>
          <p:nvPr/>
        </p:nvSpPr>
        <p:spPr>
          <a:xfrm>
            <a:off x="19986033" y="8889826"/>
            <a:ext cx="847232" cy="480837"/>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279</a:t>
            </a:r>
          </a:p>
        </p:txBody>
      </p:sp>
      <p:grpSp>
        <p:nvGrpSpPr>
          <p:cNvPr id="47" name="Agrupar 46">
            <a:extLst>
              <a:ext uri="{FF2B5EF4-FFF2-40B4-BE49-F238E27FC236}">
                <a16:creationId xmlns:a16="http://schemas.microsoft.com/office/drawing/2014/main" id="{DF651EC3-2220-4AB9-8351-76C9D8B7085C}"/>
              </a:ext>
            </a:extLst>
          </p:cNvPr>
          <p:cNvGrpSpPr/>
          <p:nvPr/>
        </p:nvGrpSpPr>
        <p:grpSpPr>
          <a:xfrm>
            <a:off x="8150778" y="3719846"/>
            <a:ext cx="7384052" cy="1671584"/>
            <a:chOff x="3014992" y="3584890"/>
            <a:chExt cx="7384052" cy="1671584"/>
          </a:xfrm>
        </p:grpSpPr>
        <p:sp>
          <p:nvSpPr>
            <p:cNvPr id="48" name="Retângulo: Cantos Arredondados 47">
              <a:extLst>
                <a:ext uri="{FF2B5EF4-FFF2-40B4-BE49-F238E27FC236}">
                  <a16:creationId xmlns:a16="http://schemas.microsoft.com/office/drawing/2014/main" id="{D36A4E23-3719-4B3B-8F22-5E7EB5873E24}"/>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49" name="CaixaDeTexto 48">
              <a:extLst>
                <a:ext uri="{FF2B5EF4-FFF2-40B4-BE49-F238E27FC236}">
                  <a16:creationId xmlns:a16="http://schemas.microsoft.com/office/drawing/2014/main" id="{34AC1352-36DB-4005-B04E-91B48F097BC7}"/>
                </a:ext>
              </a:extLst>
            </p:cNvPr>
            <p:cNvSpPr txBox="1"/>
            <p:nvPr/>
          </p:nvSpPr>
          <p:spPr>
            <a:xfrm>
              <a:off x="4824245" y="3700609"/>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30 países</a:t>
              </a:r>
            </a:p>
          </p:txBody>
        </p:sp>
        <p:sp>
          <p:nvSpPr>
            <p:cNvPr id="50" name="TextBox 57">
              <a:extLst>
                <a:ext uri="{FF2B5EF4-FFF2-40B4-BE49-F238E27FC236}">
                  <a16:creationId xmlns:a16="http://schemas.microsoft.com/office/drawing/2014/main" id="{FDD27C55-EC45-4089-98E0-6AB913A7C3DF}"/>
                </a:ext>
              </a:extLst>
            </p:cNvPr>
            <p:cNvSpPr txBox="1"/>
            <p:nvPr/>
          </p:nvSpPr>
          <p:spPr>
            <a:xfrm>
              <a:off x="3014992" y="4536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U$ 19,3 tri = 83%</a:t>
              </a:r>
            </a:p>
          </p:txBody>
        </p:sp>
      </p:grpSp>
      <p:grpSp>
        <p:nvGrpSpPr>
          <p:cNvPr id="51" name="Agrupar 50">
            <a:extLst>
              <a:ext uri="{FF2B5EF4-FFF2-40B4-BE49-F238E27FC236}">
                <a16:creationId xmlns:a16="http://schemas.microsoft.com/office/drawing/2014/main" id="{3DB3D384-BD6C-4AB3-A288-015EB025E84E}"/>
              </a:ext>
            </a:extLst>
          </p:cNvPr>
          <p:cNvGrpSpPr/>
          <p:nvPr/>
        </p:nvGrpSpPr>
        <p:grpSpPr>
          <a:xfrm>
            <a:off x="3167392" y="3737290"/>
            <a:ext cx="7384052" cy="1671584"/>
            <a:chOff x="3014992" y="3584890"/>
            <a:chExt cx="7384052" cy="1671584"/>
          </a:xfrm>
        </p:grpSpPr>
        <p:sp>
          <p:nvSpPr>
            <p:cNvPr id="52" name="Retângulo: Cantos Arredondados 51">
              <a:extLst>
                <a:ext uri="{FF2B5EF4-FFF2-40B4-BE49-F238E27FC236}">
                  <a16:creationId xmlns:a16="http://schemas.microsoft.com/office/drawing/2014/main" id="{E163C92D-622D-42C1-A999-1F67805F5C16}"/>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53" name="CaixaDeTexto 52">
              <a:extLst>
                <a:ext uri="{FF2B5EF4-FFF2-40B4-BE49-F238E27FC236}">
                  <a16:creationId xmlns:a16="http://schemas.microsoft.com/office/drawing/2014/main" id="{7FA2143A-5BB5-45EA-B1C6-DB6D786D855D}"/>
                </a:ext>
              </a:extLst>
            </p:cNvPr>
            <p:cNvSpPr txBox="1"/>
            <p:nvPr/>
          </p:nvSpPr>
          <p:spPr>
            <a:xfrm>
              <a:off x="4724489" y="3696648"/>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U$ 23 tri</a:t>
              </a:r>
            </a:p>
          </p:txBody>
        </p:sp>
        <p:sp>
          <p:nvSpPr>
            <p:cNvPr id="54" name="TextBox 57">
              <a:extLst>
                <a:ext uri="{FF2B5EF4-FFF2-40B4-BE49-F238E27FC236}">
                  <a16:creationId xmlns:a16="http://schemas.microsoft.com/office/drawing/2014/main" id="{F52049FF-BCFA-4D17-8748-46224C3B3706}"/>
                </a:ext>
              </a:extLst>
            </p:cNvPr>
            <p:cNvSpPr txBox="1"/>
            <p:nvPr/>
          </p:nvSpPr>
          <p:spPr>
            <a:xfrm>
              <a:off x="3014992" y="4538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EXPORTAÇÕES MUNDIAIS</a:t>
              </a:r>
            </a:p>
          </p:txBody>
        </p:sp>
      </p:grpSp>
      <p:grpSp>
        <p:nvGrpSpPr>
          <p:cNvPr id="55" name="Agrupar 54">
            <a:extLst>
              <a:ext uri="{FF2B5EF4-FFF2-40B4-BE49-F238E27FC236}">
                <a16:creationId xmlns:a16="http://schemas.microsoft.com/office/drawing/2014/main" id="{99EA2BAD-A224-4BF7-8AE6-5C89525B8A2B}"/>
              </a:ext>
            </a:extLst>
          </p:cNvPr>
          <p:cNvGrpSpPr/>
          <p:nvPr/>
        </p:nvGrpSpPr>
        <p:grpSpPr>
          <a:xfrm>
            <a:off x="13139108" y="3737202"/>
            <a:ext cx="7384052" cy="1671584"/>
            <a:chOff x="3014992" y="3584890"/>
            <a:chExt cx="7384052" cy="1671584"/>
          </a:xfrm>
        </p:grpSpPr>
        <p:sp>
          <p:nvSpPr>
            <p:cNvPr id="56" name="Retângulo: Cantos Arredondados 55">
              <a:extLst>
                <a:ext uri="{FF2B5EF4-FFF2-40B4-BE49-F238E27FC236}">
                  <a16:creationId xmlns:a16="http://schemas.microsoft.com/office/drawing/2014/main" id="{FE81CC80-42D9-4790-A8DE-8C64EF9B721D}"/>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57" name="CaixaDeTexto 56">
              <a:extLst>
                <a:ext uri="{FF2B5EF4-FFF2-40B4-BE49-F238E27FC236}">
                  <a16:creationId xmlns:a16="http://schemas.microsoft.com/office/drawing/2014/main" id="{10CD3BBB-DB2C-4B55-B233-23DA8B551635}"/>
                </a:ext>
              </a:extLst>
            </p:cNvPr>
            <p:cNvSpPr txBox="1"/>
            <p:nvPr/>
          </p:nvSpPr>
          <p:spPr>
            <a:xfrm>
              <a:off x="4824245" y="3700609"/>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-6%</a:t>
              </a:r>
            </a:p>
          </p:txBody>
        </p:sp>
        <p:sp>
          <p:nvSpPr>
            <p:cNvPr id="58" name="TextBox 57">
              <a:extLst>
                <a:ext uri="{FF2B5EF4-FFF2-40B4-BE49-F238E27FC236}">
                  <a16:creationId xmlns:a16="http://schemas.microsoft.com/office/drawing/2014/main" id="{63FB83CB-EEEB-4FE2-BB33-256CA1E0D75E}"/>
                </a:ext>
              </a:extLst>
            </p:cNvPr>
            <p:cNvSpPr txBox="1"/>
            <p:nvPr/>
          </p:nvSpPr>
          <p:spPr>
            <a:xfrm>
              <a:off x="3014992" y="4536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a:ln>
                    <a:noFill/>
                  </a:ln>
                  <a:solidFill>
                    <a:prstClr val="white"/>
                  </a:solidFill>
                  <a:effectLst/>
                  <a:uLnTx/>
                  <a:uFillTx/>
                  <a:latin typeface="Bahnschrift" panose="020B0502040204020203" pitchFamily="34" charset="0"/>
                </a:rPr>
                <a:t>∆ </a:t>
              </a: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2022/2023</a:t>
              </a:r>
            </a:p>
          </p:txBody>
        </p:sp>
      </p:grpSp>
      <p:sp>
        <p:nvSpPr>
          <p:cNvPr id="59" name="Rectangle 67">
            <a:extLst>
              <a:ext uri="{FF2B5EF4-FFF2-40B4-BE49-F238E27FC236}">
                <a16:creationId xmlns:a16="http://schemas.microsoft.com/office/drawing/2014/main" id="{9864654F-5AEF-419F-9701-6D870D4E21EC}"/>
              </a:ext>
            </a:extLst>
          </p:cNvPr>
          <p:cNvSpPr/>
          <p:nvPr/>
        </p:nvSpPr>
        <p:spPr>
          <a:xfrm>
            <a:off x="1219715" y="1315396"/>
            <a:ext cx="21781292" cy="1314608"/>
          </a:xfrm>
          <a:prstGeom prst="rect">
            <a:avLst/>
          </a:prstGeom>
          <a:noFill/>
          <a:ln w="38100" cap="flat" cmpd="sng" algn="ctr">
            <a:solidFill>
              <a:srgbClr val="242E38"/>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60" name="CaixaDeTexto 59">
            <a:extLst>
              <a:ext uri="{FF2B5EF4-FFF2-40B4-BE49-F238E27FC236}">
                <a16:creationId xmlns:a16="http://schemas.microsoft.com/office/drawing/2014/main" id="{B17736F6-5984-4E49-81CF-E0ECDA636E5A}"/>
              </a:ext>
            </a:extLst>
          </p:cNvPr>
          <p:cNvSpPr txBox="1"/>
          <p:nvPr/>
        </p:nvSpPr>
        <p:spPr>
          <a:xfrm>
            <a:off x="9172832" y="7166361"/>
            <a:ext cx="5246722" cy="523220"/>
          </a:xfrm>
          <a:prstGeom prst="rect">
            <a:avLst/>
          </a:prstGeom>
          <a:noFill/>
        </p:spPr>
        <p:txBody>
          <a:bodyPr wrap="square" rtlCol="0">
            <a:spAutoFit/>
          </a:bodyPr>
          <a:lstStyle/>
          <a:p>
            <a:pPr algn="l" defTabSz="455039" hangingPunct="1"/>
            <a:r>
              <a:rPr lang="pt-BR" sz="2800" kern="1200">
                <a:solidFill>
                  <a:prstClr val="black"/>
                </a:solidFill>
                <a:latin typeface="Calibri"/>
              </a:rPr>
              <a:t>Exportações por país (US$ bilhões)</a:t>
            </a:r>
          </a:p>
        </p:txBody>
      </p:sp>
    </p:spTree>
    <p:extLst>
      <p:ext uri="{BB962C8B-B14F-4D97-AF65-F5344CB8AC3E}">
        <p14:creationId xmlns:p14="http://schemas.microsoft.com/office/powerpoint/2010/main" val="316484675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grpSp>
        <p:nvGrpSpPr>
          <p:cNvPr id="3" name="Agrupar 2">
            <a:extLst>
              <a:ext uri="{FF2B5EF4-FFF2-40B4-BE49-F238E27FC236}">
                <a16:creationId xmlns:a16="http://schemas.microsoft.com/office/drawing/2014/main" id="{625BBBBC-8600-47CD-BFE9-EF29B86ED9BC}"/>
              </a:ext>
            </a:extLst>
          </p:cNvPr>
          <p:cNvGrpSpPr/>
          <p:nvPr/>
        </p:nvGrpSpPr>
        <p:grpSpPr>
          <a:xfrm>
            <a:off x="13139108" y="3737202"/>
            <a:ext cx="7384052" cy="1671584"/>
            <a:chOff x="3014992" y="3584890"/>
            <a:chExt cx="7384052" cy="1671584"/>
          </a:xfrm>
        </p:grpSpPr>
        <p:sp>
          <p:nvSpPr>
            <p:cNvPr id="4" name="Retângulo: Cantos Arredondados 3">
              <a:extLst>
                <a:ext uri="{FF2B5EF4-FFF2-40B4-BE49-F238E27FC236}">
                  <a16:creationId xmlns:a16="http://schemas.microsoft.com/office/drawing/2014/main" id="{2E95FE0C-EAD1-4ABF-B0B0-D73A5EEE74FE}"/>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5" name="CaixaDeTexto 4">
              <a:extLst>
                <a:ext uri="{FF2B5EF4-FFF2-40B4-BE49-F238E27FC236}">
                  <a16:creationId xmlns:a16="http://schemas.microsoft.com/office/drawing/2014/main" id="{73463208-9912-403A-B823-BB5F70C5818E}"/>
                </a:ext>
              </a:extLst>
            </p:cNvPr>
            <p:cNvSpPr txBox="1"/>
            <p:nvPr/>
          </p:nvSpPr>
          <p:spPr>
            <a:xfrm>
              <a:off x="4824245" y="3700609"/>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-7,3%</a:t>
              </a:r>
            </a:p>
          </p:txBody>
        </p:sp>
        <p:sp>
          <p:nvSpPr>
            <p:cNvPr id="6" name="TextBox 57">
              <a:extLst>
                <a:ext uri="{FF2B5EF4-FFF2-40B4-BE49-F238E27FC236}">
                  <a16:creationId xmlns:a16="http://schemas.microsoft.com/office/drawing/2014/main" id="{FFDC64D3-1FF1-49B7-BD86-898856F0E383}"/>
                </a:ext>
              </a:extLst>
            </p:cNvPr>
            <p:cNvSpPr txBox="1"/>
            <p:nvPr/>
          </p:nvSpPr>
          <p:spPr>
            <a:xfrm>
              <a:off x="3014992" y="4536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a:ln>
                    <a:noFill/>
                  </a:ln>
                  <a:solidFill>
                    <a:prstClr val="white"/>
                  </a:solidFill>
                  <a:effectLst/>
                  <a:uLnTx/>
                  <a:uFillTx/>
                  <a:latin typeface="Bahnschrift" panose="020B0502040204020203" pitchFamily="34" charset="0"/>
                </a:rPr>
                <a:t>∆ </a:t>
              </a: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2021/2020</a:t>
              </a:r>
            </a:p>
          </p:txBody>
        </p:sp>
      </p:grpSp>
      <p:graphicFrame>
        <p:nvGraphicFramePr>
          <p:cNvPr id="7" name="Gráfico 6">
            <a:extLst>
              <a:ext uri="{FF2B5EF4-FFF2-40B4-BE49-F238E27FC236}">
                <a16:creationId xmlns:a16="http://schemas.microsoft.com/office/drawing/2014/main" id="{58CAB252-2359-4CC9-9F23-FFD6AB62FB7C}"/>
              </a:ext>
            </a:extLst>
          </p:cNvPr>
          <p:cNvGraphicFramePr/>
          <p:nvPr>
            <p:extLst>
              <p:ext uri="{D42A27DB-BD31-4B8C-83A1-F6EECF244321}">
                <p14:modId xmlns:p14="http://schemas.microsoft.com/office/powerpoint/2010/main" val="403224401"/>
              </p:ext>
            </p:extLst>
          </p:nvPr>
        </p:nvGraphicFramePr>
        <p:xfrm>
          <a:off x="571369" y="3392989"/>
          <a:ext cx="22536614" cy="90612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tângulo 7">
            <a:extLst>
              <a:ext uri="{FF2B5EF4-FFF2-40B4-BE49-F238E27FC236}">
                <a16:creationId xmlns:a16="http://schemas.microsoft.com/office/drawing/2014/main" id="{B0E91F87-4D6B-4CB2-892E-D46793196DB3}"/>
              </a:ext>
            </a:extLst>
          </p:cNvPr>
          <p:cNvSpPr/>
          <p:nvPr/>
        </p:nvSpPr>
        <p:spPr>
          <a:xfrm>
            <a:off x="19560791" y="11799147"/>
            <a:ext cx="3762825" cy="369332"/>
          </a:xfrm>
          <a:prstGeom prst="rect">
            <a:avLst/>
          </a:prstGeom>
        </p:spPr>
        <p:txBody>
          <a:bodyPr wrap="none">
            <a:spAutoFit/>
          </a:bodyPr>
          <a:lstStyle/>
          <a:p>
            <a:pPr algn="l" defTabSz="455039" hangingPunct="1">
              <a:spcBef>
                <a:spcPct val="50000"/>
              </a:spcBef>
            </a:pPr>
            <a:r>
              <a:rPr lang="pt-BR" sz="1800" kern="1200">
                <a:solidFill>
                  <a:prstClr val="black"/>
                </a:solidFill>
                <a:latin typeface="Calibri"/>
              </a:rPr>
              <a:t>Fonte: Dados Estatísticos da UNCTADC</a:t>
            </a:r>
          </a:p>
        </p:txBody>
      </p:sp>
      <p:sp>
        <p:nvSpPr>
          <p:cNvPr id="9" name="TextBox 58">
            <a:extLst>
              <a:ext uri="{FF2B5EF4-FFF2-40B4-BE49-F238E27FC236}">
                <a16:creationId xmlns:a16="http://schemas.microsoft.com/office/drawing/2014/main" id="{DFC07E52-8BB8-43FE-918F-071C181AD86B}"/>
              </a:ext>
            </a:extLst>
          </p:cNvPr>
          <p:cNvSpPr txBox="1"/>
          <p:nvPr/>
        </p:nvSpPr>
        <p:spPr>
          <a:xfrm>
            <a:off x="1526589" y="5915956"/>
            <a:ext cx="847232" cy="496674"/>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3.172</a:t>
            </a:r>
          </a:p>
        </p:txBody>
      </p:sp>
      <p:sp>
        <p:nvSpPr>
          <p:cNvPr id="10" name="TextBox 58">
            <a:extLst>
              <a:ext uri="{FF2B5EF4-FFF2-40B4-BE49-F238E27FC236}">
                <a16:creationId xmlns:a16="http://schemas.microsoft.com/office/drawing/2014/main" id="{AA03200D-19E3-4E5A-9467-393493BFBA62}"/>
              </a:ext>
            </a:extLst>
          </p:cNvPr>
          <p:cNvSpPr txBox="1"/>
          <p:nvPr/>
        </p:nvSpPr>
        <p:spPr>
          <a:xfrm>
            <a:off x="1441829" y="5696191"/>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1º</a:t>
            </a:r>
            <a:endParaRPr lang="en-US" sz="2000" b="1" kern="1200">
              <a:solidFill>
                <a:srgbClr val="70AD47">
                  <a:lumMod val="50000"/>
                </a:srgbClr>
              </a:solidFill>
              <a:latin typeface="Ubuntu" panose="020B0504030602030204" pitchFamily="34" charset="0"/>
            </a:endParaRPr>
          </a:p>
        </p:txBody>
      </p:sp>
      <p:sp>
        <p:nvSpPr>
          <p:cNvPr id="11" name="TextBox 58">
            <a:extLst>
              <a:ext uri="{FF2B5EF4-FFF2-40B4-BE49-F238E27FC236}">
                <a16:creationId xmlns:a16="http://schemas.microsoft.com/office/drawing/2014/main" id="{998203A5-DD4E-41DF-A51C-0EC61D4F7B94}"/>
              </a:ext>
            </a:extLst>
          </p:cNvPr>
          <p:cNvSpPr txBox="1"/>
          <p:nvPr/>
        </p:nvSpPr>
        <p:spPr>
          <a:xfrm>
            <a:off x="2219169" y="6451401"/>
            <a:ext cx="847232" cy="496674"/>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2.559</a:t>
            </a:r>
          </a:p>
        </p:txBody>
      </p:sp>
      <p:sp>
        <p:nvSpPr>
          <p:cNvPr id="12" name="TextBox 58">
            <a:extLst>
              <a:ext uri="{FF2B5EF4-FFF2-40B4-BE49-F238E27FC236}">
                <a16:creationId xmlns:a16="http://schemas.microsoft.com/office/drawing/2014/main" id="{8A3470FB-BF66-4F95-9493-17021A872B5C}"/>
              </a:ext>
            </a:extLst>
          </p:cNvPr>
          <p:cNvSpPr txBox="1"/>
          <p:nvPr/>
        </p:nvSpPr>
        <p:spPr>
          <a:xfrm>
            <a:off x="2929999" y="7828087"/>
            <a:ext cx="847232" cy="496674"/>
          </a:xfrm>
          <a:prstGeom prst="rect">
            <a:avLst/>
          </a:prstGeom>
          <a:noFill/>
        </p:spPr>
        <p:txBody>
          <a:bodyPr wrap="square" rtlCol="0">
            <a:spAutoFit/>
          </a:bodyPr>
          <a:lstStyle/>
          <a:p>
            <a:pPr algn="l" defTabSz="455039" hangingPunct="1">
              <a:lnSpc>
                <a:spcPts val="3499"/>
              </a:lnSpc>
            </a:pPr>
            <a:r>
              <a:rPr lang="en-US" sz="2000" b="1" kern="1200">
                <a:solidFill>
                  <a:srgbClr val="000000"/>
                </a:solidFill>
                <a:latin typeface="Ubuntu" panose="020B0504030602030204" pitchFamily="34" charset="0"/>
              </a:rPr>
              <a:t>1.469</a:t>
            </a:r>
          </a:p>
        </p:txBody>
      </p:sp>
      <p:sp>
        <p:nvSpPr>
          <p:cNvPr id="13" name="TextBox 58">
            <a:extLst>
              <a:ext uri="{FF2B5EF4-FFF2-40B4-BE49-F238E27FC236}">
                <a16:creationId xmlns:a16="http://schemas.microsoft.com/office/drawing/2014/main" id="{0016E0BC-7AEA-4F95-BBF8-1062A51414FA}"/>
              </a:ext>
            </a:extLst>
          </p:cNvPr>
          <p:cNvSpPr txBox="1"/>
          <p:nvPr/>
        </p:nvSpPr>
        <p:spPr>
          <a:xfrm>
            <a:off x="3630011" y="8421785"/>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791</a:t>
            </a:r>
          </a:p>
        </p:txBody>
      </p:sp>
      <p:sp>
        <p:nvSpPr>
          <p:cNvPr id="14" name="TextBox 58">
            <a:extLst>
              <a:ext uri="{FF2B5EF4-FFF2-40B4-BE49-F238E27FC236}">
                <a16:creationId xmlns:a16="http://schemas.microsoft.com/office/drawing/2014/main" id="{3572C0E1-294A-4426-A7EA-3D04F05DA6DD}"/>
              </a:ext>
            </a:extLst>
          </p:cNvPr>
          <p:cNvSpPr txBox="1"/>
          <p:nvPr/>
        </p:nvSpPr>
        <p:spPr>
          <a:xfrm>
            <a:off x="4350739" y="8589653"/>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786</a:t>
            </a:r>
          </a:p>
        </p:txBody>
      </p:sp>
      <p:sp>
        <p:nvSpPr>
          <p:cNvPr id="15" name="TextBox 58">
            <a:extLst>
              <a:ext uri="{FF2B5EF4-FFF2-40B4-BE49-F238E27FC236}">
                <a16:creationId xmlns:a16="http://schemas.microsoft.com/office/drawing/2014/main" id="{8C21E716-35DA-4262-A905-B844959C4C5A}"/>
              </a:ext>
            </a:extLst>
          </p:cNvPr>
          <p:cNvSpPr txBox="1"/>
          <p:nvPr/>
        </p:nvSpPr>
        <p:spPr>
          <a:xfrm>
            <a:off x="5036413" y="8607840"/>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775</a:t>
            </a:r>
          </a:p>
        </p:txBody>
      </p:sp>
      <p:sp>
        <p:nvSpPr>
          <p:cNvPr id="16" name="TextBox 58">
            <a:extLst>
              <a:ext uri="{FF2B5EF4-FFF2-40B4-BE49-F238E27FC236}">
                <a16:creationId xmlns:a16="http://schemas.microsoft.com/office/drawing/2014/main" id="{AC6D1EDF-86C8-4D0F-A357-C2BF34DF3F87}"/>
              </a:ext>
            </a:extLst>
          </p:cNvPr>
          <p:cNvSpPr txBox="1"/>
          <p:nvPr/>
        </p:nvSpPr>
        <p:spPr>
          <a:xfrm>
            <a:off x="5768396" y="8700674"/>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671</a:t>
            </a:r>
          </a:p>
        </p:txBody>
      </p:sp>
      <p:sp>
        <p:nvSpPr>
          <p:cNvPr id="17" name="TextBox 58">
            <a:extLst>
              <a:ext uri="{FF2B5EF4-FFF2-40B4-BE49-F238E27FC236}">
                <a16:creationId xmlns:a16="http://schemas.microsoft.com/office/drawing/2014/main" id="{3E7A4059-07A4-4051-B7BD-3D9B1DD5851B}"/>
              </a:ext>
            </a:extLst>
          </p:cNvPr>
          <p:cNvSpPr txBox="1"/>
          <p:nvPr/>
        </p:nvSpPr>
        <p:spPr>
          <a:xfrm>
            <a:off x="6494597" y="8714658"/>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664</a:t>
            </a:r>
          </a:p>
        </p:txBody>
      </p:sp>
      <p:sp>
        <p:nvSpPr>
          <p:cNvPr id="18" name="TextBox 58">
            <a:extLst>
              <a:ext uri="{FF2B5EF4-FFF2-40B4-BE49-F238E27FC236}">
                <a16:creationId xmlns:a16="http://schemas.microsoft.com/office/drawing/2014/main" id="{087AA906-EF71-452C-8A14-A812AC47489F}"/>
              </a:ext>
            </a:extLst>
          </p:cNvPr>
          <p:cNvSpPr txBox="1"/>
          <p:nvPr/>
        </p:nvSpPr>
        <p:spPr>
          <a:xfrm>
            <a:off x="7192253" y="8765667"/>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655</a:t>
            </a:r>
          </a:p>
        </p:txBody>
      </p:sp>
      <p:sp>
        <p:nvSpPr>
          <p:cNvPr id="19" name="TextBox 58">
            <a:extLst>
              <a:ext uri="{FF2B5EF4-FFF2-40B4-BE49-F238E27FC236}">
                <a16:creationId xmlns:a16="http://schemas.microsoft.com/office/drawing/2014/main" id="{E46BF573-92F2-4244-8F9F-71B06456E32A}"/>
              </a:ext>
            </a:extLst>
          </p:cNvPr>
          <p:cNvSpPr txBox="1"/>
          <p:nvPr/>
        </p:nvSpPr>
        <p:spPr>
          <a:xfrm>
            <a:off x="7928982" y="8747310"/>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642</a:t>
            </a:r>
          </a:p>
        </p:txBody>
      </p:sp>
      <p:sp>
        <p:nvSpPr>
          <p:cNvPr id="20" name="TextBox 58">
            <a:extLst>
              <a:ext uri="{FF2B5EF4-FFF2-40B4-BE49-F238E27FC236}">
                <a16:creationId xmlns:a16="http://schemas.microsoft.com/office/drawing/2014/main" id="{31D3EDAF-686F-4EF3-8CFA-D19ED1883678}"/>
              </a:ext>
            </a:extLst>
          </p:cNvPr>
          <p:cNvSpPr txBox="1"/>
          <p:nvPr/>
        </p:nvSpPr>
        <p:spPr>
          <a:xfrm>
            <a:off x="8666686" y="8772681"/>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639</a:t>
            </a:r>
          </a:p>
        </p:txBody>
      </p:sp>
      <p:sp>
        <p:nvSpPr>
          <p:cNvPr id="21" name="TextBox 58">
            <a:extLst>
              <a:ext uri="{FF2B5EF4-FFF2-40B4-BE49-F238E27FC236}">
                <a16:creationId xmlns:a16="http://schemas.microsoft.com/office/drawing/2014/main" id="{9FED00CC-7E6D-4E7E-8D5B-516B247011A3}"/>
              </a:ext>
            </a:extLst>
          </p:cNvPr>
          <p:cNvSpPr txBox="1"/>
          <p:nvPr/>
        </p:nvSpPr>
        <p:spPr>
          <a:xfrm>
            <a:off x="9360230" y="8846406"/>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598</a:t>
            </a:r>
          </a:p>
        </p:txBody>
      </p:sp>
      <p:sp>
        <p:nvSpPr>
          <p:cNvPr id="22" name="TextBox 58">
            <a:extLst>
              <a:ext uri="{FF2B5EF4-FFF2-40B4-BE49-F238E27FC236}">
                <a16:creationId xmlns:a16="http://schemas.microsoft.com/office/drawing/2014/main" id="{CF14B3E8-DE1E-4DBE-B557-23EDD86F52BA}"/>
              </a:ext>
            </a:extLst>
          </p:cNvPr>
          <p:cNvSpPr txBox="1"/>
          <p:nvPr/>
        </p:nvSpPr>
        <p:spPr>
          <a:xfrm>
            <a:off x="10085194" y="8839930"/>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559</a:t>
            </a:r>
          </a:p>
        </p:txBody>
      </p:sp>
      <p:sp>
        <p:nvSpPr>
          <p:cNvPr id="23" name="TextBox 58">
            <a:extLst>
              <a:ext uri="{FF2B5EF4-FFF2-40B4-BE49-F238E27FC236}">
                <a16:creationId xmlns:a16="http://schemas.microsoft.com/office/drawing/2014/main" id="{68FC075B-9E9A-4729-8FCB-9B77401B32ED}"/>
              </a:ext>
            </a:extLst>
          </p:cNvPr>
          <p:cNvSpPr txBox="1"/>
          <p:nvPr/>
        </p:nvSpPr>
        <p:spPr>
          <a:xfrm>
            <a:off x="10793920" y="8877010"/>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550</a:t>
            </a:r>
          </a:p>
        </p:txBody>
      </p:sp>
      <p:sp>
        <p:nvSpPr>
          <p:cNvPr id="24" name="TextBox 58">
            <a:extLst>
              <a:ext uri="{FF2B5EF4-FFF2-40B4-BE49-F238E27FC236}">
                <a16:creationId xmlns:a16="http://schemas.microsoft.com/office/drawing/2014/main" id="{05DD5260-F019-469B-81D2-32209310E2A6}"/>
              </a:ext>
            </a:extLst>
          </p:cNvPr>
          <p:cNvSpPr txBox="1"/>
          <p:nvPr/>
        </p:nvSpPr>
        <p:spPr>
          <a:xfrm>
            <a:off x="11541560" y="8865878"/>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469</a:t>
            </a:r>
          </a:p>
        </p:txBody>
      </p:sp>
      <p:sp>
        <p:nvSpPr>
          <p:cNvPr id="25" name="TextBox 58">
            <a:extLst>
              <a:ext uri="{FF2B5EF4-FFF2-40B4-BE49-F238E27FC236}">
                <a16:creationId xmlns:a16="http://schemas.microsoft.com/office/drawing/2014/main" id="{192357CC-135C-4FD3-ABAF-28CE01932F6E}"/>
              </a:ext>
            </a:extLst>
          </p:cNvPr>
          <p:cNvSpPr txBox="1"/>
          <p:nvPr/>
        </p:nvSpPr>
        <p:spPr>
          <a:xfrm>
            <a:off x="12259825" y="8874382"/>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422</a:t>
            </a:r>
          </a:p>
        </p:txBody>
      </p:sp>
      <p:sp>
        <p:nvSpPr>
          <p:cNvPr id="26" name="TextBox 58">
            <a:extLst>
              <a:ext uri="{FF2B5EF4-FFF2-40B4-BE49-F238E27FC236}">
                <a16:creationId xmlns:a16="http://schemas.microsoft.com/office/drawing/2014/main" id="{4D633D7B-8A3D-4CD8-920A-964407752781}"/>
              </a:ext>
            </a:extLst>
          </p:cNvPr>
          <p:cNvSpPr txBox="1"/>
          <p:nvPr/>
        </p:nvSpPr>
        <p:spPr>
          <a:xfrm>
            <a:off x="12965573" y="8913783"/>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366</a:t>
            </a:r>
          </a:p>
        </p:txBody>
      </p:sp>
      <p:sp>
        <p:nvSpPr>
          <p:cNvPr id="27" name="TextBox 58">
            <a:extLst>
              <a:ext uri="{FF2B5EF4-FFF2-40B4-BE49-F238E27FC236}">
                <a16:creationId xmlns:a16="http://schemas.microsoft.com/office/drawing/2014/main" id="{B57AE55D-C36B-4CFD-AC75-A748D6ED1C96}"/>
              </a:ext>
            </a:extLst>
          </p:cNvPr>
          <p:cNvSpPr txBox="1"/>
          <p:nvPr/>
        </p:nvSpPr>
        <p:spPr>
          <a:xfrm>
            <a:off x="13698115" y="8968046"/>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361</a:t>
            </a:r>
          </a:p>
        </p:txBody>
      </p:sp>
      <p:sp>
        <p:nvSpPr>
          <p:cNvPr id="28" name="TextBox 58">
            <a:extLst>
              <a:ext uri="{FF2B5EF4-FFF2-40B4-BE49-F238E27FC236}">
                <a16:creationId xmlns:a16="http://schemas.microsoft.com/office/drawing/2014/main" id="{47EED8A1-0821-444F-B006-398D532E5E6B}"/>
              </a:ext>
            </a:extLst>
          </p:cNvPr>
          <p:cNvSpPr txBox="1"/>
          <p:nvPr/>
        </p:nvSpPr>
        <p:spPr>
          <a:xfrm>
            <a:off x="14413990" y="9003777"/>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358</a:t>
            </a:r>
          </a:p>
        </p:txBody>
      </p:sp>
      <p:sp>
        <p:nvSpPr>
          <p:cNvPr id="29" name="TextBox 58">
            <a:extLst>
              <a:ext uri="{FF2B5EF4-FFF2-40B4-BE49-F238E27FC236}">
                <a16:creationId xmlns:a16="http://schemas.microsoft.com/office/drawing/2014/main" id="{6D25758F-0658-4578-85B3-D836D8C17858}"/>
              </a:ext>
            </a:extLst>
          </p:cNvPr>
          <p:cNvSpPr txBox="1"/>
          <p:nvPr/>
        </p:nvSpPr>
        <p:spPr>
          <a:xfrm>
            <a:off x="15130218" y="9079358"/>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341</a:t>
            </a:r>
          </a:p>
        </p:txBody>
      </p:sp>
      <p:sp>
        <p:nvSpPr>
          <p:cNvPr id="30" name="TextBox 58">
            <a:extLst>
              <a:ext uri="{FF2B5EF4-FFF2-40B4-BE49-F238E27FC236}">
                <a16:creationId xmlns:a16="http://schemas.microsoft.com/office/drawing/2014/main" id="{C6359030-8538-49DE-AA60-3E65E062C436}"/>
              </a:ext>
            </a:extLst>
          </p:cNvPr>
          <p:cNvSpPr txBox="1"/>
          <p:nvPr/>
        </p:nvSpPr>
        <p:spPr>
          <a:xfrm>
            <a:off x="15832433" y="9076606"/>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335</a:t>
            </a:r>
          </a:p>
        </p:txBody>
      </p:sp>
      <p:sp>
        <p:nvSpPr>
          <p:cNvPr id="31" name="TextBox 58">
            <a:extLst>
              <a:ext uri="{FF2B5EF4-FFF2-40B4-BE49-F238E27FC236}">
                <a16:creationId xmlns:a16="http://schemas.microsoft.com/office/drawing/2014/main" id="{6B5C09F2-C1E9-49DF-9F25-5BA4D7D4AAE4}"/>
              </a:ext>
            </a:extLst>
          </p:cNvPr>
          <p:cNvSpPr txBox="1"/>
          <p:nvPr/>
        </p:nvSpPr>
        <p:spPr>
          <a:xfrm>
            <a:off x="16585041" y="9079615"/>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292</a:t>
            </a:r>
          </a:p>
        </p:txBody>
      </p:sp>
      <p:sp>
        <p:nvSpPr>
          <p:cNvPr id="32" name="TextBox 58">
            <a:extLst>
              <a:ext uri="{FF2B5EF4-FFF2-40B4-BE49-F238E27FC236}">
                <a16:creationId xmlns:a16="http://schemas.microsoft.com/office/drawing/2014/main" id="{DCC127B3-112B-4989-86BB-F0E152AC304D}"/>
              </a:ext>
            </a:extLst>
          </p:cNvPr>
          <p:cNvSpPr txBox="1"/>
          <p:nvPr/>
        </p:nvSpPr>
        <p:spPr>
          <a:xfrm>
            <a:off x="17291275" y="9139227"/>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276</a:t>
            </a:r>
          </a:p>
        </p:txBody>
      </p:sp>
      <p:sp>
        <p:nvSpPr>
          <p:cNvPr id="33" name="TextBox 58">
            <a:extLst>
              <a:ext uri="{FF2B5EF4-FFF2-40B4-BE49-F238E27FC236}">
                <a16:creationId xmlns:a16="http://schemas.microsoft.com/office/drawing/2014/main" id="{038476A4-32E1-45F1-A1A8-38467A4D8741}"/>
              </a:ext>
            </a:extLst>
          </p:cNvPr>
          <p:cNvSpPr txBox="1"/>
          <p:nvPr/>
        </p:nvSpPr>
        <p:spPr>
          <a:xfrm>
            <a:off x="18713559" y="9093236"/>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265</a:t>
            </a:r>
          </a:p>
        </p:txBody>
      </p:sp>
      <p:sp>
        <p:nvSpPr>
          <p:cNvPr id="34" name="TextBox 58">
            <a:extLst>
              <a:ext uri="{FF2B5EF4-FFF2-40B4-BE49-F238E27FC236}">
                <a16:creationId xmlns:a16="http://schemas.microsoft.com/office/drawing/2014/main" id="{A7CB1011-18E0-4578-917A-729B4A61D60D}"/>
              </a:ext>
            </a:extLst>
          </p:cNvPr>
          <p:cNvSpPr txBox="1"/>
          <p:nvPr/>
        </p:nvSpPr>
        <p:spPr>
          <a:xfrm>
            <a:off x="19378553" y="8288060"/>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240</a:t>
            </a:r>
          </a:p>
        </p:txBody>
      </p:sp>
      <p:sp>
        <p:nvSpPr>
          <p:cNvPr id="35" name="TextBox 58">
            <a:extLst>
              <a:ext uri="{FF2B5EF4-FFF2-40B4-BE49-F238E27FC236}">
                <a16:creationId xmlns:a16="http://schemas.microsoft.com/office/drawing/2014/main" id="{6F489368-713C-4823-AF39-7ADBA01F44A7}"/>
              </a:ext>
            </a:extLst>
          </p:cNvPr>
          <p:cNvSpPr txBox="1"/>
          <p:nvPr/>
        </p:nvSpPr>
        <p:spPr>
          <a:xfrm>
            <a:off x="20166973" y="9139805"/>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228</a:t>
            </a:r>
          </a:p>
        </p:txBody>
      </p:sp>
      <p:sp>
        <p:nvSpPr>
          <p:cNvPr id="36" name="TextBox 58">
            <a:extLst>
              <a:ext uri="{FF2B5EF4-FFF2-40B4-BE49-F238E27FC236}">
                <a16:creationId xmlns:a16="http://schemas.microsoft.com/office/drawing/2014/main" id="{9074EA67-E287-424C-822B-0227B047110B}"/>
              </a:ext>
            </a:extLst>
          </p:cNvPr>
          <p:cNvSpPr txBox="1"/>
          <p:nvPr/>
        </p:nvSpPr>
        <p:spPr>
          <a:xfrm>
            <a:off x="20885991" y="9120118"/>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223</a:t>
            </a:r>
          </a:p>
        </p:txBody>
      </p:sp>
      <p:sp>
        <p:nvSpPr>
          <p:cNvPr id="37" name="TextBox 58">
            <a:extLst>
              <a:ext uri="{FF2B5EF4-FFF2-40B4-BE49-F238E27FC236}">
                <a16:creationId xmlns:a16="http://schemas.microsoft.com/office/drawing/2014/main" id="{2F31021C-53A8-4BC9-A113-54654386DFB7}"/>
              </a:ext>
            </a:extLst>
          </p:cNvPr>
          <p:cNvSpPr txBox="1"/>
          <p:nvPr/>
        </p:nvSpPr>
        <p:spPr>
          <a:xfrm>
            <a:off x="21595801" y="9148219"/>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221</a:t>
            </a:r>
          </a:p>
        </p:txBody>
      </p:sp>
      <p:sp>
        <p:nvSpPr>
          <p:cNvPr id="38" name="TextBox 58">
            <a:extLst>
              <a:ext uri="{FF2B5EF4-FFF2-40B4-BE49-F238E27FC236}">
                <a16:creationId xmlns:a16="http://schemas.microsoft.com/office/drawing/2014/main" id="{A5387370-DEE7-43D6-90A6-BFD247A5B80E}"/>
              </a:ext>
            </a:extLst>
          </p:cNvPr>
          <p:cNvSpPr txBox="1"/>
          <p:nvPr/>
        </p:nvSpPr>
        <p:spPr>
          <a:xfrm>
            <a:off x="22327563" y="9183957"/>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208</a:t>
            </a:r>
          </a:p>
        </p:txBody>
      </p:sp>
      <p:sp>
        <p:nvSpPr>
          <p:cNvPr id="39" name="TextBox 58">
            <a:extLst>
              <a:ext uri="{FF2B5EF4-FFF2-40B4-BE49-F238E27FC236}">
                <a16:creationId xmlns:a16="http://schemas.microsoft.com/office/drawing/2014/main" id="{06323E0F-4D4A-49DE-AB3A-81CAE7F570D2}"/>
              </a:ext>
            </a:extLst>
          </p:cNvPr>
          <p:cNvSpPr txBox="1"/>
          <p:nvPr/>
        </p:nvSpPr>
        <p:spPr>
          <a:xfrm>
            <a:off x="4365942" y="8205576"/>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5º</a:t>
            </a:r>
            <a:endParaRPr lang="en-US" sz="2000" b="1" kern="1200">
              <a:solidFill>
                <a:srgbClr val="70AD47">
                  <a:lumMod val="50000"/>
                </a:srgbClr>
              </a:solidFill>
              <a:latin typeface="Ubuntu" panose="020B0504030602030204" pitchFamily="34" charset="0"/>
            </a:endParaRPr>
          </a:p>
        </p:txBody>
      </p:sp>
      <p:sp>
        <p:nvSpPr>
          <p:cNvPr id="40" name="TextBox 58">
            <a:extLst>
              <a:ext uri="{FF2B5EF4-FFF2-40B4-BE49-F238E27FC236}">
                <a16:creationId xmlns:a16="http://schemas.microsoft.com/office/drawing/2014/main" id="{3ED40D4E-59C5-4BCF-AF1B-FE2E9A5B33F9}"/>
              </a:ext>
            </a:extLst>
          </p:cNvPr>
          <p:cNvSpPr txBox="1"/>
          <p:nvPr/>
        </p:nvSpPr>
        <p:spPr>
          <a:xfrm>
            <a:off x="7926629" y="8338222"/>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10º</a:t>
            </a:r>
            <a:endParaRPr lang="en-US" sz="2000" b="1" kern="1200">
              <a:solidFill>
                <a:srgbClr val="70AD47">
                  <a:lumMod val="50000"/>
                </a:srgbClr>
              </a:solidFill>
              <a:latin typeface="Ubuntu" panose="020B0504030602030204" pitchFamily="34" charset="0"/>
            </a:endParaRPr>
          </a:p>
        </p:txBody>
      </p:sp>
      <p:sp>
        <p:nvSpPr>
          <p:cNvPr id="41" name="TextBox 58">
            <a:extLst>
              <a:ext uri="{FF2B5EF4-FFF2-40B4-BE49-F238E27FC236}">
                <a16:creationId xmlns:a16="http://schemas.microsoft.com/office/drawing/2014/main" id="{EDFDF310-D9CC-433A-91BD-CE35A7D71A0E}"/>
              </a:ext>
            </a:extLst>
          </p:cNvPr>
          <p:cNvSpPr txBox="1"/>
          <p:nvPr/>
        </p:nvSpPr>
        <p:spPr>
          <a:xfrm>
            <a:off x="11559505" y="8449801"/>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15º</a:t>
            </a:r>
            <a:endParaRPr lang="en-US" sz="2000" b="1" kern="1200">
              <a:solidFill>
                <a:srgbClr val="70AD47">
                  <a:lumMod val="50000"/>
                </a:srgbClr>
              </a:solidFill>
              <a:latin typeface="Ubuntu" panose="020B0504030602030204" pitchFamily="34" charset="0"/>
            </a:endParaRPr>
          </a:p>
        </p:txBody>
      </p:sp>
      <p:sp>
        <p:nvSpPr>
          <p:cNvPr id="42" name="TextBox 58">
            <a:extLst>
              <a:ext uri="{FF2B5EF4-FFF2-40B4-BE49-F238E27FC236}">
                <a16:creationId xmlns:a16="http://schemas.microsoft.com/office/drawing/2014/main" id="{34E92338-0DB8-4FED-8123-DC6505A3A92E}"/>
              </a:ext>
            </a:extLst>
          </p:cNvPr>
          <p:cNvSpPr txBox="1"/>
          <p:nvPr/>
        </p:nvSpPr>
        <p:spPr>
          <a:xfrm>
            <a:off x="15157927" y="8700302"/>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20º</a:t>
            </a:r>
            <a:endParaRPr lang="en-US" sz="2000" b="1" kern="1200">
              <a:solidFill>
                <a:srgbClr val="70AD47">
                  <a:lumMod val="50000"/>
                </a:srgbClr>
              </a:solidFill>
              <a:latin typeface="Ubuntu" panose="020B0504030602030204" pitchFamily="34" charset="0"/>
            </a:endParaRPr>
          </a:p>
        </p:txBody>
      </p:sp>
      <p:sp>
        <p:nvSpPr>
          <p:cNvPr id="43" name="Rectangle 15">
            <a:extLst>
              <a:ext uri="{FF2B5EF4-FFF2-40B4-BE49-F238E27FC236}">
                <a16:creationId xmlns:a16="http://schemas.microsoft.com/office/drawing/2014/main" id="{89422F1B-31D6-47DD-AAB7-F7F581DC831E}"/>
              </a:ext>
            </a:extLst>
          </p:cNvPr>
          <p:cNvSpPr>
            <a:spLocks noChangeArrowheads="1"/>
          </p:cNvSpPr>
          <p:nvPr/>
        </p:nvSpPr>
        <p:spPr bwMode="auto">
          <a:xfrm>
            <a:off x="1219715" y="1326821"/>
            <a:ext cx="21683013" cy="1313071"/>
          </a:xfrm>
          <a:prstGeom prst="rect">
            <a:avLst/>
          </a:prstGeom>
          <a:solidFill>
            <a:sysClr val="window" lastClr="FFFFFF"/>
          </a:solidFill>
          <a:ln>
            <a:noFill/>
          </a:ln>
        </p:spPr>
        <p:txBody>
          <a:bodyPr vert="horz" wrap="square" lIns="91416" tIns="45708" rIns="91416" bIns="45708" numCol="1" anchor="t" anchorCtr="0" compatLnSpc="1">
            <a:prstTxWarp prst="textNoShape">
              <a:avLst/>
            </a:prstTxWarp>
          </a:bodyPr>
          <a:lstStyle/>
          <a:p>
            <a:pPr marL="0" marR="0" lvl="0" indent="0" algn="l" defTabSz="455039"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ndParaRPr>
          </a:p>
        </p:txBody>
      </p:sp>
      <p:sp>
        <p:nvSpPr>
          <p:cNvPr id="44" name="TextBox 58">
            <a:extLst>
              <a:ext uri="{FF2B5EF4-FFF2-40B4-BE49-F238E27FC236}">
                <a16:creationId xmlns:a16="http://schemas.microsoft.com/office/drawing/2014/main" id="{9007043C-A3F4-42EA-A2DF-E050EDAEC3BC}"/>
              </a:ext>
            </a:extLst>
          </p:cNvPr>
          <p:cNvSpPr txBox="1"/>
          <p:nvPr/>
        </p:nvSpPr>
        <p:spPr>
          <a:xfrm>
            <a:off x="22355272" y="8813707"/>
            <a:ext cx="847232" cy="510204"/>
          </a:xfrm>
          <a:prstGeom prst="rect">
            <a:avLst/>
          </a:prstGeom>
          <a:noFill/>
        </p:spPr>
        <p:txBody>
          <a:bodyPr wrap="square" rtlCol="0">
            <a:spAutoFit/>
          </a:bodyPr>
          <a:lstStyle/>
          <a:p>
            <a:pPr defTabSz="455039" hangingPunct="1">
              <a:lnSpc>
                <a:spcPts val="3499"/>
              </a:lnSpc>
            </a:pPr>
            <a:r>
              <a:rPr lang="en-US" b="1" kern="1200">
                <a:solidFill>
                  <a:srgbClr val="70AD47">
                    <a:lumMod val="50000"/>
                  </a:srgbClr>
                </a:solidFill>
                <a:latin typeface="Ubuntu" panose="020B0504030602030204" pitchFamily="34" charset="0"/>
              </a:rPr>
              <a:t>30º</a:t>
            </a:r>
            <a:endParaRPr lang="en-US" sz="2000" b="1" kern="1200">
              <a:solidFill>
                <a:srgbClr val="70AD47">
                  <a:lumMod val="50000"/>
                </a:srgbClr>
              </a:solidFill>
              <a:latin typeface="Ubuntu" panose="020B0504030602030204" pitchFamily="34" charset="0"/>
            </a:endParaRPr>
          </a:p>
        </p:txBody>
      </p:sp>
      <p:sp>
        <p:nvSpPr>
          <p:cNvPr id="45" name="Rectangle 67">
            <a:extLst>
              <a:ext uri="{FF2B5EF4-FFF2-40B4-BE49-F238E27FC236}">
                <a16:creationId xmlns:a16="http://schemas.microsoft.com/office/drawing/2014/main" id="{93E8A4BF-2C0E-4FCA-91F4-9AF36739C8EE}"/>
              </a:ext>
            </a:extLst>
          </p:cNvPr>
          <p:cNvSpPr/>
          <p:nvPr/>
        </p:nvSpPr>
        <p:spPr>
          <a:xfrm>
            <a:off x="1219715" y="1315396"/>
            <a:ext cx="21731340" cy="1314608"/>
          </a:xfrm>
          <a:prstGeom prst="rect">
            <a:avLst/>
          </a:prstGeom>
          <a:noFill/>
          <a:ln w="38100" cap="flat" cmpd="sng" algn="ctr">
            <a:solidFill>
              <a:srgbClr val="242E38"/>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46" name="TextBox 68">
            <a:extLst>
              <a:ext uri="{FF2B5EF4-FFF2-40B4-BE49-F238E27FC236}">
                <a16:creationId xmlns:a16="http://schemas.microsoft.com/office/drawing/2014/main" id="{4EC4A9F0-60C3-48E7-9884-D275919A4A62}"/>
              </a:ext>
            </a:extLst>
          </p:cNvPr>
          <p:cNvSpPr txBox="1"/>
          <p:nvPr/>
        </p:nvSpPr>
        <p:spPr>
          <a:xfrm>
            <a:off x="1376643" y="1509634"/>
            <a:ext cx="21731340" cy="923330"/>
          </a:xfrm>
          <a:prstGeom prst="rect">
            <a:avLst/>
          </a:prstGeom>
          <a:noFill/>
        </p:spPr>
        <p:txBody>
          <a:bodyPr wrap="square" rtlCol="0">
            <a:spAutoFit/>
          </a:bodyPr>
          <a:lstStyle/>
          <a:p>
            <a:pPr defTabSz="455039" hangingPunct="1"/>
            <a:r>
              <a:rPr lang="en-US" sz="5400" kern="1200">
                <a:solidFill>
                  <a:srgbClr val="242E38"/>
                </a:solidFill>
                <a:latin typeface="Bahnschrift SemiBold" panose="020B0502040204020203" pitchFamily="34" charset="0"/>
              </a:rPr>
              <a:t>RANKING DOS 30 PRINCIPAIS PAÍSES IMPORTADORES – 2023</a:t>
            </a:r>
          </a:p>
        </p:txBody>
      </p:sp>
      <p:sp>
        <p:nvSpPr>
          <p:cNvPr id="47" name="TextBox 58">
            <a:extLst>
              <a:ext uri="{FF2B5EF4-FFF2-40B4-BE49-F238E27FC236}">
                <a16:creationId xmlns:a16="http://schemas.microsoft.com/office/drawing/2014/main" id="{DA3EEA34-2A2F-409B-9F64-73A291243AD5}"/>
              </a:ext>
            </a:extLst>
          </p:cNvPr>
          <p:cNvSpPr txBox="1"/>
          <p:nvPr/>
        </p:nvSpPr>
        <p:spPr>
          <a:xfrm>
            <a:off x="17974708" y="9061586"/>
            <a:ext cx="847232" cy="496674"/>
          </a:xfrm>
          <a:prstGeom prst="rect">
            <a:avLst/>
          </a:prstGeom>
          <a:noFill/>
        </p:spPr>
        <p:txBody>
          <a:bodyPr wrap="square" rtlCol="0">
            <a:spAutoFit/>
          </a:bodyPr>
          <a:lstStyle/>
          <a:p>
            <a:pPr defTabSz="455039" hangingPunct="1">
              <a:lnSpc>
                <a:spcPts val="3499"/>
              </a:lnSpc>
            </a:pPr>
            <a:r>
              <a:rPr lang="en-US" sz="2000" b="1" kern="1200">
                <a:solidFill>
                  <a:srgbClr val="000000"/>
                </a:solidFill>
                <a:latin typeface="Ubuntu" panose="020B0504030602030204" pitchFamily="34" charset="0"/>
              </a:rPr>
              <a:t>267</a:t>
            </a:r>
          </a:p>
        </p:txBody>
      </p:sp>
      <p:grpSp>
        <p:nvGrpSpPr>
          <p:cNvPr id="48" name="Agrupar 47">
            <a:extLst>
              <a:ext uri="{FF2B5EF4-FFF2-40B4-BE49-F238E27FC236}">
                <a16:creationId xmlns:a16="http://schemas.microsoft.com/office/drawing/2014/main" id="{D6C2DE23-3E17-444D-89FA-494D8F273377}"/>
              </a:ext>
            </a:extLst>
          </p:cNvPr>
          <p:cNvGrpSpPr/>
          <p:nvPr/>
        </p:nvGrpSpPr>
        <p:grpSpPr>
          <a:xfrm>
            <a:off x="8150778" y="3719846"/>
            <a:ext cx="7384052" cy="1671584"/>
            <a:chOff x="3014992" y="3584890"/>
            <a:chExt cx="7384052" cy="1671584"/>
          </a:xfrm>
        </p:grpSpPr>
        <p:sp>
          <p:nvSpPr>
            <p:cNvPr id="49" name="Retângulo: Cantos Arredondados 48">
              <a:extLst>
                <a:ext uri="{FF2B5EF4-FFF2-40B4-BE49-F238E27FC236}">
                  <a16:creationId xmlns:a16="http://schemas.microsoft.com/office/drawing/2014/main" id="{6E0FA300-50BD-4036-A34B-813657C95CB6}"/>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50" name="CaixaDeTexto 49">
              <a:extLst>
                <a:ext uri="{FF2B5EF4-FFF2-40B4-BE49-F238E27FC236}">
                  <a16:creationId xmlns:a16="http://schemas.microsoft.com/office/drawing/2014/main" id="{2ECA9E91-79F7-48BB-90A3-BFF6977FBBA9}"/>
                </a:ext>
              </a:extLst>
            </p:cNvPr>
            <p:cNvSpPr txBox="1"/>
            <p:nvPr/>
          </p:nvSpPr>
          <p:spPr>
            <a:xfrm>
              <a:off x="4824245" y="3700609"/>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30 países</a:t>
              </a:r>
            </a:p>
          </p:txBody>
        </p:sp>
        <p:sp>
          <p:nvSpPr>
            <p:cNvPr id="51" name="TextBox 57">
              <a:extLst>
                <a:ext uri="{FF2B5EF4-FFF2-40B4-BE49-F238E27FC236}">
                  <a16:creationId xmlns:a16="http://schemas.microsoft.com/office/drawing/2014/main" id="{DC812280-828C-4DE7-A0B3-60C009294113}"/>
                </a:ext>
              </a:extLst>
            </p:cNvPr>
            <p:cNvSpPr txBox="1"/>
            <p:nvPr/>
          </p:nvSpPr>
          <p:spPr>
            <a:xfrm>
              <a:off x="3014992" y="4536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U$ 19,4 tri = 82%</a:t>
              </a:r>
            </a:p>
          </p:txBody>
        </p:sp>
      </p:grpSp>
      <p:grpSp>
        <p:nvGrpSpPr>
          <p:cNvPr id="52" name="Agrupar 51">
            <a:extLst>
              <a:ext uri="{FF2B5EF4-FFF2-40B4-BE49-F238E27FC236}">
                <a16:creationId xmlns:a16="http://schemas.microsoft.com/office/drawing/2014/main" id="{8C87B7FB-E7C8-41E0-B354-66F1076A2461}"/>
              </a:ext>
            </a:extLst>
          </p:cNvPr>
          <p:cNvGrpSpPr/>
          <p:nvPr/>
        </p:nvGrpSpPr>
        <p:grpSpPr>
          <a:xfrm>
            <a:off x="3167392" y="3737290"/>
            <a:ext cx="7384052" cy="1671584"/>
            <a:chOff x="3014992" y="3584890"/>
            <a:chExt cx="7384052" cy="1671584"/>
          </a:xfrm>
        </p:grpSpPr>
        <p:sp>
          <p:nvSpPr>
            <p:cNvPr id="53" name="Retângulo: Cantos Arredondados 52">
              <a:extLst>
                <a:ext uri="{FF2B5EF4-FFF2-40B4-BE49-F238E27FC236}">
                  <a16:creationId xmlns:a16="http://schemas.microsoft.com/office/drawing/2014/main" id="{CC3D3424-CBAF-4A4F-BCE7-513D8DD53C88}"/>
                </a:ext>
              </a:extLst>
            </p:cNvPr>
            <p:cNvSpPr/>
            <p:nvPr/>
          </p:nvSpPr>
          <p:spPr>
            <a:xfrm>
              <a:off x="4524499" y="3584890"/>
              <a:ext cx="4312250" cy="1671584"/>
            </a:xfrm>
            <a:prstGeom prst="roundRect">
              <a:avLst/>
            </a:prstGeom>
            <a:solidFill>
              <a:srgbClr val="2E7C2E">
                <a:alpha val="75000"/>
              </a:srgbClr>
            </a:solidFill>
            <a:ln w="1270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ysClr val="windowText" lastClr="000000"/>
                  </a:solidFill>
                </a:ln>
                <a:solidFill>
                  <a:prstClr val="white"/>
                </a:solidFill>
                <a:effectLst/>
                <a:uLnTx/>
                <a:uFillTx/>
                <a:latin typeface="Calibri"/>
                <a:ea typeface="+mn-ea"/>
                <a:cs typeface="+mn-cs"/>
              </a:endParaRPr>
            </a:p>
          </p:txBody>
        </p:sp>
        <p:sp>
          <p:nvSpPr>
            <p:cNvPr id="54" name="CaixaDeTexto 53">
              <a:extLst>
                <a:ext uri="{FF2B5EF4-FFF2-40B4-BE49-F238E27FC236}">
                  <a16:creationId xmlns:a16="http://schemas.microsoft.com/office/drawing/2014/main" id="{E67A06E2-4ADE-4E55-BAB6-69D49017598B}"/>
                </a:ext>
              </a:extLst>
            </p:cNvPr>
            <p:cNvSpPr txBox="1"/>
            <p:nvPr/>
          </p:nvSpPr>
          <p:spPr>
            <a:xfrm>
              <a:off x="4724489" y="3696648"/>
              <a:ext cx="3765546" cy="830997"/>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w="0"/>
                  <a:solidFill>
                    <a:srgbClr val="70AD47">
                      <a:lumMod val="50000"/>
                    </a:srgbClr>
                  </a:solidFill>
                  <a:effectLst/>
                  <a:uLnTx/>
                  <a:uFillTx/>
                  <a:latin typeface="Bahnschrift" panose="020B0502040204020203" pitchFamily="34" charset="0"/>
                </a:rPr>
                <a:t>U$ 23 tri</a:t>
              </a:r>
            </a:p>
          </p:txBody>
        </p:sp>
        <p:sp>
          <p:nvSpPr>
            <p:cNvPr id="55" name="TextBox 57">
              <a:extLst>
                <a:ext uri="{FF2B5EF4-FFF2-40B4-BE49-F238E27FC236}">
                  <a16:creationId xmlns:a16="http://schemas.microsoft.com/office/drawing/2014/main" id="{7C4B3CE8-25FC-4514-8B8D-1CBC2110C5F0}"/>
                </a:ext>
              </a:extLst>
            </p:cNvPr>
            <p:cNvSpPr txBox="1"/>
            <p:nvPr/>
          </p:nvSpPr>
          <p:spPr>
            <a:xfrm>
              <a:off x="3014992" y="4538559"/>
              <a:ext cx="7384052" cy="400110"/>
            </a:xfrm>
            <a:prstGeom prst="rect">
              <a:avLst/>
            </a:prstGeom>
            <a:noFill/>
          </p:spPr>
          <p:txBody>
            <a:bodyPr wrap="square" rtlCol="0">
              <a:spAutoFit/>
            </a:bodyPr>
            <a:lstStyle/>
            <a:p>
              <a:pPr marL="0" marR="0" lvl="0" indent="0" defTabSz="455039"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baseline="0" noProof="0">
                  <a:ln>
                    <a:noFill/>
                  </a:ln>
                  <a:solidFill>
                    <a:prstClr val="white"/>
                  </a:solidFill>
                  <a:effectLst/>
                  <a:uLnTx/>
                  <a:uFillTx/>
                  <a:latin typeface="Bahnschrift" panose="020B0502040204020203" pitchFamily="34" charset="0"/>
                </a:rPr>
                <a:t>IMPORTAÇÕES MUNDIAIS</a:t>
              </a:r>
            </a:p>
          </p:txBody>
        </p:sp>
      </p:grpSp>
      <p:sp>
        <p:nvSpPr>
          <p:cNvPr id="57" name="CaixaDeTexto 56">
            <a:extLst>
              <a:ext uri="{FF2B5EF4-FFF2-40B4-BE49-F238E27FC236}">
                <a16:creationId xmlns:a16="http://schemas.microsoft.com/office/drawing/2014/main" id="{41FA9403-C32F-4C0F-9B30-18E4D20B7A4D}"/>
              </a:ext>
            </a:extLst>
          </p:cNvPr>
          <p:cNvSpPr txBox="1"/>
          <p:nvPr/>
        </p:nvSpPr>
        <p:spPr>
          <a:xfrm>
            <a:off x="9172832" y="7166361"/>
            <a:ext cx="5246722" cy="523220"/>
          </a:xfrm>
          <a:prstGeom prst="rect">
            <a:avLst/>
          </a:prstGeom>
          <a:noFill/>
        </p:spPr>
        <p:txBody>
          <a:bodyPr wrap="square" rtlCol="0">
            <a:spAutoFit/>
          </a:bodyPr>
          <a:lstStyle/>
          <a:p>
            <a:pPr algn="l" defTabSz="455039" hangingPunct="1"/>
            <a:r>
              <a:rPr lang="pt-BR" sz="2800" kern="1200">
                <a:solidFill>
                  <a:prstClr val="black"/>
                </a:solidFill>
                <a:latin typeface="Calibri"/>
              </a:rPr>
              <a:t>Exportações por país (US$ bilhões)</a:t>
            </a:r>
          </a:p>
        </p:txBody>
      </p:sp>
      <p:cxnSp>
        <p:nvCxnSpPr>
          <p:cNvPr id="58" name="Straight Connector 32">
            <a:extLst>
              <a:ext uri="{FF2B5EF4-FFF2-40B4-BE49-F238E27FC236}">
                <a16:creationId xmlns:a16="http://schemas.microsoft.com/office/drawing/2014/main" id="{A37050A2-03DD-4A80-8191-E2DC02CCB923}"/>
              </a:ext>
            </a:extLst>
          </p:cNvPr>
          <p:cNvCxnSpPr/>
          <p:nvPr/>
        </p:nvCxnSpPr>
        <p:spPr>
          <a:xfrm>
            <a:off x="19857959" y="8784734"/>
            <a:ext cx="1" cy="773526"/>
          </a:xfrm>
          <a:prstGeom prst="line">
            <a:avLst/>
          </a:prstGeom>
          <a:noFill/>
          <a:ln w="31750" cap="flat" cmpd="sng" algn="ctr">
            <a:solidFill>
              <a:srgbClr val="D0CECE"/>
            </a:solidFill>
            <a:prstDash val="sysDash"/>
            <a:miter lim="800000"/>
          </a:ln>
          <a:effectLst/>
        </p:spPr>
      </p:cxnSp>
    </p:spTree>
    <p:extLst>
      <p:ext uri="{BB962C8B-B14F-4D97-AF65-F5344CB8AC3E}">
        <p14:creationId xmlns:p14="http://schemas.microsoft.com/office/powerpoint/2010/main" val="28138583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3" name="Rectangle 3">
            <a:extLst>
              <a:ext uri="{FF2B5EF4-FFF2-40B4-BE49-F238E27FC236}">
                <a16:creationId xmlns:a16="http://schemas.microsoft.com/office/drawing/2014/main" id="{AA28C0F9-8730-44D3-9FA1-3B4B47489EF9}"/>
              </a:ext>
            </a:extLst>
          </p:cNvPr>
          <p:cNvSpPr/>
          <p:nvPr/>
        </p:nvSpPr>
        <p:spPr>
          <a:xfrm>
            <a:off x="819149" y="416484"/>
            <a:ext cx="21945933" cy="1314608"/>
          </a:xfrm>
          <a:prstGeom prst="rect">
            <a:avLst/>
          </a:prstGeom>
          <a:noFill/>
          <a:ln w="38100" cap="flat" cmpd="sng" algn="ctr">
            <a:solidFill>
              <a:srgbClr val="242E38"/>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4">
            <a:extLst>
              <a:ext uri="{FF2B5EF4-FFF2-40B4-BE49-F238E27FC236}">
                <a16:creationId xmlns:a16="http://schemas.microsoft.com/office/drawing/2014/main" id="{6AAA1211-1AA9-4206-9F2D-BC529809401D}"/>
              </a:ext>
            </a:extLst>
          </p:cNvPr>
          <p:cNvSpPr txBox="1"/>
          <p:nvPr/>
        </p:nvSpPr>
        <p:spPr>
          <a:xfrm>
            <a:off x="819150" y="692475"/>
            <a:ext cx="21945933" cy="830997"/>
          </a:xfrm>
          <a:prstGeom prst="rect">
            <a:avLst/>
          </a:prstGeom>
          <a:noFill/>
        </p:spPr>
        <p:txBody>
          <a:bodyPr wrap="square" rtlCol="0">
            <a:spAutoFit/>
          </a:bodyPr>
          <a:lstStyle/>
          <a:p>
            <a:pPr defTabSz="457200" hangingPunct="1"/>
            <a:r>
              <a:rPr lang="en-US" sz="4800" kern="1200">
                <a:solidFill>
                  <a:srgbClr val="242E38"/>
                </a:solidFill>
                <a:latin typeface="Bahnschrift SemiBold" panose="020B0502040204020203" pitchFamily="34" charset="0"/>
              </a:rPr>
              <a:t>PARTICIPAÇÃO DOS ESTADOS – EXPORTAÇÕES E IMPORTAÇÕES (2023)</a:t>
            </a:r>
          </a:p>
        </p:txBody>
      </p:sp>
      <p:graphicFrame>
        <p:nvGraphicFramePr>
          <p:cNvPr id="5" name="Objeto 4">
            <a:extLst>
              <a:ext uri="{FF2B5EF4-FFF2-40B4-BE49-F238E27FC236}">
                <a16:creationId xmlns:a16="http://schemas.microsoft.com/office/drawing/2014/main" id="{A2A6344B-9338-4DE9-808B-86A893A2712F}"/>
              </a:ext>
            </a:extLst>
          </p:cNvPr>
          <p:cNvGraphicFramePr>
            <a:graphicFrameLocks noChangeAspect="1"/>
          </p:cNvGraphicFramePr>
          <p:nvPr>
            <p:extLst>
              <p:ext uri="{D42A27DB-BD31-4B8C-83A1-F6EECF244321}">
                <p14:modId xmlns:p14="http://schemas.microsoft.com/office/powerpoint/2010/main" val="298372758"/>
              </p:ext>
            </p:extLst>
          </p:nvPr>
        </p:nvGraphicFramePr>
        <p:xfrm>
          <a:off x="12290425" y="2190750"/>
          <a:ext cx="10472738" cy="9653588"/>
        </p:xfrm>
        <a:graphic>
          <a:graphicData uri="http://schemas.openxmlformats.org/presentationml/2006/ole">
            <mc:AlternateContent xmlns:mc="http://schemas.openxmlformats.org/markup-compatibility/2006">
              <mc:Choice xmlns:v="urn:schemas-microsoft-com:vml" Requires="v">
                <p:oleObj name="Worksheet" r:id="rId3" imgW="3143315" imgH="3257434" progId="Excel.Sheet.12">
                  <p:embed/>
                </p:oleObj>
              </mc:Choice>
              <mc:Fallback>
                <p:oleObj name="Worksheet" r:id="rId3" imgW="3143315" imgH="3257434" progId="Excel.Sheet.12">
                  <p:embed/>
                  <p:pic>
                    <p:nvPicPr>
                      <p:cNvPr id="5" name="Objeto 4">
                        <a:extLst>
                          <a:ext uri="{FF2B5EF4-FFF2-40B4-BE49-F238E27FC236}">
                            <a16:creationId xmlns:a16="http://schemas.microsoft.com/office/drawing/2014/main" id="{A2A6344B-9338-4DE9-808B-86A893A2712F}"/>
                          </a:ext>
                        </a:extLst>
                      </p:cNvPr>
                      <p:cNvPicPr/>
                      <p:nvPr/>
                    </p:nvPicPr>
                    <p:blipFill>
                      <a:blip r:embed="rId4"/>
                      <a:stretch>
                        <a:fillRect/>
                      </a:stretch>
                    </p:blipFill>
                    <p:spPr>
                      <a:xfrm>
                        <a:off x="12290425" y="2190750"/>
                        <a:ext cx="10472738" cy="9653588"/>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CBC71FAA-9616-44A9-9861-1FE6F9BEB3F8}"/>
              </a:ext>
            </a:extLst>
          </p:cNvPr>
          <p:cNvGraphicFramePr>
            <a:graphicFrameLocks noChangeAspect="1"/>
          </p:cNvGraphicFramePr>
          <p:nvPr>
            <p:extLst>
              <p:ext uri="{D42A27DB-BD31-4B8C-83A1-F6EECF244321}">
                <p14:modId xmlns:p14="http://schemas.microsoft.com/office/powerpoint/2010/main" val="3744811180"/>
              </p:ext>
            </p:extLst>
          </p:nvPr>
        </p:nvGraphicFramePr>
        <p:xfrm>
          <a:off x="874713" y="2190750"/>
          <a:ext cx="11028362" cy="9653588"/>
        </p:xfrm>
        <a:graphic>
          <a:graphicData uri="http://schemas.openxmlformats.org/presentationml/2006/ole">
            <mc:AlternateContent xmlns:mc="http://schemas.openxmlformats.org/markup-compatibility/2006">
              <mc:Choice xmlns:v="urn:schemas-microsoft-com:vml" Requires="v">
                <p:oleObj name="Worksheet" r:id="rId5" imgW="3743314" imgH="3257434" progId="Excel.Sheet.12">
                  <p:embed/>
                </p:oleObj>
              </mc:Choice>
              <mc:Fallback>
                <p:oleObj name="Worksheet" r:id="rId5" imgW="3743314" imgH="3257434" progId="Excel.Sheet.12">
                  <p:embed/>
                  <p:pic>
                    <p:nvPicPr>
                      <p:cNvPr id="6" name="Objeto 5">
                        <a:extLst>
                          <a:ext uri="{FF2B5EF4-FFF2-40B4-BE49-F238E27FC236}">
                            <a16:creationId xmlns:a16="http://schemas.microsoft.com/office/drawing/2014/main" id="{CBC71FAA-9616-44A9-9861-1FE6F9BEB3F8}"/>
                          </a:ext>
                        </a:extLst>
                      </p:cNvPr>
                      <p:cNvPicPr/>
                      <p:nvPr/>
                    </p:nvPicPr>
                    <p:blipFill>
                      <a:blip r:embed="rId6"/>
                      <a:stretch>
                        <a:fillRect/>
                      </a:stretch>
                    </p:blipFill>
                    <p:spPr>
                      <a:xfrm>
                        <a:off x="874713" y="2190750"/>
                        <a:ext cx="11028362" cy="9653588"/>
                      </a:xfrm>
                      <a:prstGeom prst="rect">
                        <a:avLst/>
                      </a:prstGeom>
                    </p:spPr>
                  </p:pic>
                </p:oleObj>
              </mc:Fallback>
            </mc:AlternateContent>
          </a:graphicData>
        </a:graphic>
      </p:graphicFrame>
      <p:sp>
        <p:nvSpPr>
          <p:cNvPr id="2" name="Retângulo 1">
            <a:extLst>
              <a:ext uri="{FF2B5EF4-FFF2-40B4-BE49-F238E27FC236}">
                <a16:creationId xmlns:a16="http://schemas.microsoft.com/office/drawing/2014/main" id="{C6F81F7C-9DB9-4FBB-B6D4-47006A50CFE3}"/>
              </a:ext>
            </a:extLst>
          </p:cNvPr>
          <p:cNvSpPr/>
          <p:nvPr/>
        </p:nvSpPr>
        <p:spPr>
          <a:xfrm>
            <a:off x="386862" y="2022231"/>
            <a:ext cx="1072661" cy="10005646"/>
          </a:xfrm>
          <a:prstGeom prst="rect">
            <a:avLst/>
          </a:prstGeom>
          <a:solidFill>
            <a:srgbClr val="F1F1F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8" name="Retângulo 7">
            <a:extLst>
              <a:ext uri="{FF2B5EF4-FFF2-40B4-BE49-F238E27FC236}">
                <a16:creationId xmlns:a16="http://schemas.microsoft.com/office/drawing/2014/main" id="{A6DE767B-9110-4714-9F13-8B9872CD9D71}"/>
              </a:ext>
            </a:extLst>
          </p:cNvPr>
          <p:cNvSpPr/>
          <p:nvPr/>
        </p:nvSpPr>
        <p:spPr>
          <a:xfrm>
            <a:off x="11860763" y="1838692"/>
            <a:ext cx="465626" cy="10005646"/>
          </a:xfrm>
          <a:prstGeom prst="rect">
            <a:avLst/>
          </a:prstGeom>
          <a:solidFill>
            <a:srgbClr val="F1F1F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4555709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graphicFrame>
        <p:nvGraphicFramePr>
          <p:cNvPr id="13" name="Table 2">
            <a:extLst>
              <a:ext uri="{FF2B5EF4-FFF2-40B4-BE49-F238E27FC236}">
                <a16:creationId xmlns:a16="http://schemas.microsoft.com/office/drawing/2014/main" id="{15406FFC-D358-42CC-889A-00B0080C799C}"/>
              </a:ext>
            </a:extLst>
          </p:cNvPr>
          <p:cNvGraphicFramePr>
            <a:graphicFrameLocks noGrp="1"/>
          </p:cNvGraphicFramePr>
          <p:nvPr>
            <p:extLst>
              <p:ext uri="{D42A27DB-BD31-4B8C-83A1-F6EECF244321}">
                <p14:modId xmlns:p14="http://schemas.microsoft.com/office/powerpoint/2010/main" val="3727251139"/>
              </p:ext>
            </p:extLst>
          </p:nvPr>
        </p:nvGraphicFramePr>
        <p:xfrm>
          <a:off x="1252257" y="3739206"/>
          <a:ext cx="21873138" cy="7927275"/>
        </p:xfrm>
        <a:graphic>
          <a:graphicData uri="http://schemas.openxmlformats.org/drawingml/2006/table">
            <a:tbl>
              <a:tblPr firstRow="1" bandRow="1">
                <a:tableStyleId>{5C22544A-7EE6-4342-B048-85BDC9FD1C3A}</a:tableStyleId>
              </a:tblPr>
              <a:tblGrid>
                <a:gridCol w="3645523">
                  <a:extLst>
                    <a:ext uri="{9D8B030D-6E8A-4147-A177-3AD203B41FA5}">
                      <a16:colId xmlns:a16="http://schemas.microsoft.com/office/drawing/2014/main" val="2105255472"/>
                    </a:ext>
                  </a:extLst>
                </a:gridCol>
                <a:gridCol w="3645523">
                  <a:extLst>
                    <a:ext uri="{9D8B030D-6E8A-4147-A177-3AD203B41FA5}">
                      <a16:colId xmlns:a16="http://schemas.microsoft.com/office/drawing/2014/main" val="3836689027"/>
                    </a:ext>
                  </a:extLst>
                </a:gridCol>
                <a:gridCol w="3645523">
                  <a:extLst>
                    <a:ext uri="{9D8B030D-6E8A-4147-A177-3AD203B41FA5}">
                      <a16:colId xmlns:a16="http://schemas.microsoft.com/office/drawing/2014/main" val="3852335774"/>
                    </a:ext>
                  </a:extLst>
                </a:gridCol>
                <a:gridCol w="3645523">
                  <a:extLst>
                    <a:ext uri="{9D8B030D-6E8A-4147-A177-3AD203B41FA5}">
                      <a16:colId xmlns:a16="http://schemas.microsoft.com/office/drawing/2014/main" val="20003"/>
                    </a:ext>
                  </a:extLst>
                </a:gridCol>
                <a:gridCol w="3645523">
                  <a:extLst>
                    <a:ext uri="{9D8B030D-6E8A-4147-A177-3AD203B41FA5}">
                      <a16:colId xmlns:a16="http://schemas.microsoft.com/office/drawing/2014/main" val="20004"/>
                    </a:ext>
                  </a:extLst>
                </a:gridCol>
                <a:gridCol w="3645523">
                  <a:extLst>
                    <a:ext uri="{9D8B030D-6E8A-4147-A177-3AD203B41FA5}">
                      <a16:colId xmlns:a16="http://schemas.microsoft.com/office/drawing/2014/main" val="20005"/>
                    </a:ext>
                  </a:extLst>
                </a:gridCol>
              </a:tblGrid>
              <a:tr h="1585455">
                <a:tc>
                  <a:txBody>
                    <a:bodyPr/>
                    <a:lstStyle/>
                    <a:p>
                      <a:pPr algn="ctr"/>
                      <a:endParaRPr lang="en-US" sz="3600" b="0">
                        <a:latin typeface="Bahnschrift Light" panose="020B0502040204020203" pitchFamily="34" charset="0"/>
                      </a:endParaRP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A698"/>
                    </a:solidFill>
                  </a:tcPr>
                </a:tc>
                <a:tc>
                  <a:txBody>
                    <a:bodyPr/>
                    <a:lstStyle/>
                    <a:p>
                      <a:pPr algn="ctr"/>
                      <a:r>
                        <a:rPr lang="en-US" sz="3600" b="0">
                          <a:solidFill>
                            <a:schemeClr val="bg2">
                              <a:lumMod val="10000"/>
                            </a:schemeClr>
                          </a:solidFill>
                          <a:latin typeface="Bahnschrift Light" panose="020B0502040204020203" pitchFamily="34" charset="0"/>
                        </a:rPr>
                        <a:t>2023</a:t>
                      </a: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FC321"/>
                    </a:solidFill>
                  </a:tcPr>
                </a:tc>
                <a:tc>
                  <a:txBody>
                    <a:bodyPr/>
                    <a:lstStyle/>
                    <a:p>
                      <a:pPr algn="ctr"/>
                      <a:r>
                        <a:rPr lang="en-US" sz="3600" b="0">
                          <a:solidFill>
                            <a:schemeClr val="bg2">
                              <a:lumMod val="10000"/>
                            </a:schemeClr>
                          </a:solidFill>
                          <a:latin typeface="Bahnschrift Light" panose="020B0502040204020203" pitchFamily="34" charset="0"/>
                        </a:rPr>
                        <a:t>2022</a:t>
                      </a: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A698"/>
                    </a:solidFill>
                  </a:tcPr>
                </a:tc>
                <a:tc>
                  <a:txBody>
                    <a:bodyPr/>
                    <a:lstStyle/>
                    <a:p>
                      <a:pPr marL="0" algn="ctr" defTabSz="1828343" rtl="0" eaLnBrk="1" latinLnBrk="0" hangingPunct="1"/>
                      <a:r>
                        <a:rPr lang="pt-BR" sz="3600" b="0" kern="1200">
                          <a:solidFill>
                            <a:schemeClr val="bg2">
                              <a:lumMod val="10000"/>
                            </a:schemeClr>
                          </a:solidFill>
                          <a:latin typeface="Bahnschrift Light" panose="020B0502040204020203" pitchFamily="34" charset="0"/>
                          <a:ea typeface="+mn-ea"/>
                          <a:cs typeface="+mn-cs"/>
                        </a:rPr>
                        <a:t>∆ 2023/22</a:t>
                      </a:r>
                      <a:endParaRPr lang="en-US" sz="3600" b="0" kern="1200">
                        <a:solidFill>
                          <a:schemeClr val="bg2">
                            <a:lumMod val="10000"/>
                          </a:schemeClr>
                        </a:solidFill>
                        <a:latin typeface="Bahnschrift Light" panose="020B0502040204020203" pitchFamily="34" charset="0"/>
                        <a:ea typeface="+mn-ea"/>
                        <a:cs typeface="+mn-cs"/>
                      </a:endParaRP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FC321"/>
                    </a:solidFill>
                  </a:tcPr>
                </a:tc>
                <a:tc>
                  <a:txBody>
                    <a:bodyPr/>
                    <a:lstStyle/>
                    <a:p>
                      <a:pPr algn="ctr"/>
                      <a:r>
                        <a:rPr lang="en-US" sz="3600" b="0">
                          <a:solidFill>
                            <a:schemeClr val="bg2">
                              <a:lumMod val="10000"/>
                            </a:schemeClr>
                          </a:solidFill>
                          <a:latin typeface="Bahnschrift Light" panose="020B0502040204020203" pitchFamily="34" charset="0"/>
                        </a:rPr>
                        <a:t>2021</a:t>
                      </a: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A698"/>
                    </a:solidFill>
                  </a:tcPr>
                </a:tc>
                <a:tc>
                  <a:txBody>
                    <a:bodyPr/>
                    <a:lstStyle/>
                    <a:p>
                      <a:pPr marL="0" marR="0" indent="0" algn="ctr" defTabSz="1828343" rtl="0" eaLnBrk="1" fontAlgn="auto" latinLnBrk="0" hangingPunct="1">
                        <a:lnSpc>
                          <a:spcPct val="100000"/>
                        </a:lnSpc>
                        <a:spcBef>
                          <a:spcPts val="0"/>
                        </a:spcBef>
                        <a:spcAft>
                          <a:spcPts val="0"/>
                        </a:spcAft>
                        <a:buClrTx/>
                        <a:buSzTx/>
                        <a:buFontTx/>
                        <a:buNone/>
                        <a:tabLst/>
                        <a:defRPr/>
                      </a:pPr>
                      <a:r>
                        <a:rPr lang="pt-BR" sz="3600" b="0" kern="1200">
                          <a:solidFill>
                            <a:schemeClr val="bg2">
                              <a:lumMod val="10000"/>
                            </a:schemeClr>
                          </a:solidFill>
                          <a:latin typeface="Bahnschrift Light" panose="020B0502040204020203" pitchFamily="34" charset="0"/>
                          <a:ea typeface="+mn-ea"/>
                          <a:cs typeface="+mn-cs"/>
                        </a:rPr>
                        <a:t>∆ 2023/21</a:t>
                      </a:r>
                      <a:endParaRPr lang="en-US" sz="3600" b="0" kern="1200">
                        <a:solidFill>
                          <a:schemeClr val="bg2">
                            <a:lumMod val="10000"/>
                          </a:schemeClr>
                        </a:solidFill>
                        <a:latin typeface="Bahnschrift Light" panose="020B0502040204020203" pitchFamily="34" charset="0"/>
                        <a:ea typeface="+mn-ea"/>
                        <a:cs typeface="+mn-cs"/>
                      </a:endParaRPr>
                    </a:p>
                  </a:txBody>
                  <a:tcPr marL="91416" marR="91416" marT="45708" marB="4570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FC321"/>
                    </a:solidFill>
                  </a:tcPr>
                </a:tc>
                <a:extLst>
                  <a:ext uri="{0D108BD9-81ED-4DB2-BD59-A6C34878D82A}">
                    <a16:rowId xmlns:a16="http://schemas.microsoft.com/office/drawing/2014/main" val="1880457675"/>
                  </a:ext>
                </a:extLst>
              </a:tr>
              <a:tr h="1585455">
                <a:tc>
                  <a:txBody>
                    <a:bodyPr/>
                    <a:lstStyle/>
                    <a:p>
                      <a:pPr algn="ctr"/>
                      <a:r>
                        <a:rPr lang="en-US" sz="2800">
                          <a:latin typeface="Bahnschrift Light" panose="020B0502040204020203" pitchFamily="34" charset="0"/>
                        </a:rPr>
                        <a:t>EXPORTAÇÃO</a:t>
                      </a:r>
                    </a:p>
                  </a:txBody>
                  <a:tcPr marL="91416" marR="91416" marT="45708" marB="45708" anchor="ct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22,3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22,6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FF0000"/>
                          </a:solidFill>
                          <a:effectLst/>
                          <a:latin typeface="Bahnschrift"/>
                        </a:rPr>
                        <a:t>-1,30%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21,1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chemeClr val="tx1"/>
                          </a:solidFill>
                          <a:effectLst/>
                          <a:latin typeface="Bahnschrift"/>
                        </a:rPr>
                        <a:t>5,39%</a:t>
                      </a:r>
                    </a:p>
                  </a:txBody>
                  <a:tcPr marL="9525" marR="9525" marT="9525" marB="0" anchor="ct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75311180"/>
                  </a:ext>
                </a:extLst>
              </a:tr>
              <a:tr h="1585455">
                <a:tc>
                  <a: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2800">
                          <a:latin typeface="Bahnschrift Light" panose="020B0502040204020203" pitchFamily="34" charset="0"/>
                        </a:rPr>
                        <a:t>IMPORTAÇÃO</a:t>
                      </a:r>
                    </a:p>
                  </a:txBody>
                  <a:tcPr marL="91416" marR="91416" marT="45708" marB="45708"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13,8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16,0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FF0000"/>
                          </a:solidFill>
                          <a:effectLst/>
                          <a:latin typeface="Bahnschrift"/>
                        </a:rPr>
                        <a:t>-13,88%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11,7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chemeClr val="tx1"/>
                          </a:solidFill>
                          <a:effectLst/>
                          <a:latin typeface="Bahnschrift"/>
                        </a:rPr>
                        <a:t>17,18%</a:t>
                      </a:r>
                    </a:p>
                  </a:txBody>
                  <a:tcPr marL="9525" marR="9525" marT="9525"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1E2E4"/>
                    </a:solidFill>
                  </a:tcPr>
                </a:tc>
                <a:extLst>
                  <a:ext uri="{0D108BD9-81ED-4DB2-BD59-A6C34878D82A}">
                    <a16:rowId xmlns:a16="http://schemas.microsoft.com/office/drawing/2014/main" val="1450277988"/>
                  </a:ext>
                </a:extLst>
              </a:tr>
              <a:tr h="1585455">
                <a:tc>
                  <a: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2800">
                          <a:latin typeface="Bahnschrift Light" panose="020B0502040204020203" pitchFamily="34" charset="0"/>
                        </a:rPr>
                        <a:t>SALDO</a:t>
                      </a:r>
                    </a:p>
                  </a:txBody>
                  <a:tcPr marL="91416" marR="91416" marT="45708" marB="45708"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rtl="0" fontAlgn="ctr"/>
                      <a:r>
                        <a:rPr lang="pt-BR" sz="2800" b="0" i="0" u="none" strike="noStrike">
                          <a:solidFill>
                            <a:srgbClr val="000000"/>
                          </a:solidFill>
                          <a:effectLst/>
                          <a:latin typeface="Bahnschrift"/>
                        </a:rPr>
                        <a:t> </a:t>
                      </a:r>
                    </a:p>
                  </a:txBody>
                  <a:tcPr marL="9525" marR="9525" marT="9525"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32111868"/>
                  </a:ext>
                </a:extLst>
              </a:tr>
              <a:tr h="1585455">
                <a:tc>
                  <a: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2800">
                          <a:latin typeface="Bahnschrift Light" panose="020B0502040204020203" pitchFamily="34" charset="0"/>
                        </a:rPr>
                        <a:t>CORRENTE DE COMÉRCIO</a:t>
                      </a:r>
                    </a:p>
                  </a:txBody>
                  <a:tcPr marL="91416" marR="91416" marT="45708" marB="45708"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36,0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38,5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FF0000"/>
                          </a:solidFill>
                          <a:effectLst/>
                          <a:latin typeface="Bahnschrift"/>
                        </a:rPr>
                        <a:t>-7,11%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rgbClr val="000000"/>
                          </a:solidFill>
                          <a:effectLst/>
                          <a:latin typeface="Bahnschrift"/>
                        </a:rPr>
                        <a:t>32,9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E2E4"/>
                    </a:solidFill>
                  </a:tcPr>
                </a:tc>
                <a:tc>
                  <a:txBody>
                    <a:bodyPr/>
                    <a:lstStyle/>
                    <a:p>
                      <a:pPr algn="ctr" rtl="0" fontAlgn="ctr"/>
                      <a:r>
                        <a:rPr lang="pt-BR" sz="2800" b="0" i="0" u="none" strike="noStrike">
                          <a:solidFill>
                            <a:schemeClr val="tx1"/>
                          </a:solidFill>
                          <a:effectLst/>
                          <a:latin typeface="Bahnschrift"/>
                        </a:rPr>
                        <a:t>9,60%</a:t>
                      </a:r>
                    </a:p>
                  </a:txBody>
                  <a:tcPr marL="9525" marR="9525" marT="9525"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1E2E4"/>
                    </a:solidFill>
                  </a:tcPr>
                </a:tc>
                <a:extLst>
                  <a:ext uri="{0D108BD9-81ED-4DB2-BD59-A6C34878D82A}">
                    <a16:rowId xmlns:a16="http://schemas.microsoft.com/office/drawing/2014/main" val="3626851042"/>
                  </a:ext>
                </a:extLst>
              </a:tr>
            </a:tbl>
          </a:graphicData>
        </a:graphic>
      </p:graphicFrame>
      <p:sp>
        <p:nvSpPr>
          <p:cNvPr id="14" name="Rectangle 3">
            <a:extLst>
              <a:ext uri="{FF2B5EF4-FFF2-40B4-BE49-F238E27FC236}">
                <a16:creationId xmlns:a16="http://schemas.microsoft.com/office/drawing/2014/main" id="{AAD03A57-DB6D-40BC-A77F-2E0A1528153C}"/>
              </a:ext>
            </a:extLst>
          </p:cNvPr>
          <p:cNvSpPr/>
          <p:nvPr/>
        </p:nvSpPr>
        <p:spPr>
          <a:xfrm>
            <a:off x="1162049" y="1300885"/>
            <a:ext cx="19049344" cy="1314608"/>
          </a:xfrm>
          <a:prstGeom prst="rect">
            <a:avLst/>
          </a:prstGeom>
          <a:noFill/>
          <a:ln w="38100">
            <a:solidFill>
              <a:srgbClr val="242E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TextBox 4">
            <a:extLst>
              <a:ext uri="{FF2B5EF4-FFF2-40B4-BE49-F238E27FC236}">
                <a16:creationId xmlns:a16="http://schemas.microsoft.com/office/drawing/2014/main" id="{FAC93D96-CFC1-4D69-9752-043AE9893899}"/>
              </a:ext>
            </a:extLst>
          </p:cNvPr>
          <p:cNvSpPr txBox="1"/>
          <p:nvPr/>
        </p:nvSpPr>
        <p:spPr>
          <a:xfrm>
            <a:off x="1162049" y="1500175"/>
            <a:ext cx="19049344" cy="923330"/>
          </a:xfrm>
          <a:prstGeom prst="rect">
            <a:avLst/>
          </a:prstGeom>
          <a:noFill/>
        </p:spPr>
        <p:txBody>
          <a:bodyPr wrap="square" rtlCol="0">
            <a:spAutoFit/>
          </a:bodyPr>
          <a:lstStyle/>
          <a:p>
            <a:pPr algn="ctr"/>
            <a:r>
              <a:rPr lang="en-US" sz="5400">
                <a:solidFill>
                  <a:srgbClr val="242E38"/>
                </a:solidFill>
                <a:latin typeface="Bahnschrift SemiBold" panose="020B0502040204020203" pitchFamily="34" charset="0"/>
              </a:rPr>
              <a:t>BALANÇA COMERCIAL</a:t>
            </a:r>
          </a:p>
        </p:txBody>
      </p:sp>
      <p:sp>
        <p:nvSpPr>
          <p:cNvPr id="16" name="TextBox 58">
            <a:extLst>
              <a:ext uri="{FF2B5EF4-FFF2-40B4-BE49-F238E27FC236}">
                <a16:creationId xmlns:a16="http://schemas.microsoft.com/office/drawing/2014/main" id="{65F50CFA-F1F7-4D43-9553-63D3FE2826A4}"/>
              </a:ext>
            </a:extLst>
          </p:cNvPr>
          <p:cNvSpPr txBox="1"/>
          <p:nvPr/>
        </p:nvSpPr>
        <p:spPr>
          <a:xfrm>
            <a:off x="7690301" y="2639261"/>
            <a:ext cx="5992839" cy="492379"/>
          </a:xfrm>
          <a:prstGeom prst="rect">
            <a:avLst/>
          </a:prstGeom>
          <a:noFill/>
        </p:spPr>
        <p:txBody>
          <a:bodyPr wrap="square" rtlCol="0">
            <a:spAutoFit/>
          </a:bodyPr>
          <a:lstStyle/>
          <a:p>
            <a:pPr algn="ctr">
              <a:lnSpc>
                <a:spcPts val="3499"/>
              </a:lnSpc>
            </a:pPr>
            <a:r>
              <a:rPr lang="en-US" sz="2400">
                <a:solidFill>
                  <a:srgbClr val="78797B"/>
                </a:solidFill>
                <a:latin typeface="Bahnschrift Light" panose="020B0502040204020203" pitchFamily="34" charset="0"/>
              </a:rPr>
              <a:t>(US$ </a:t>
            </a:r>
            <a:r>
              <a:rPr lang="en-US" sz="2400" err="1">
                <a:solidFill>
                  <a:srgbClr val="78797B"/>
                </a:solidFill>
                <a:latin typeface="Bahnschrift Light" panose="020B0502040204020203" pitchFamily="34" charset="0"/>
              </a:rPr>
              <a:t>bilhões</a:t>
            </a:r>
            <a:r>
              <a:rPr lang="en-US" sz="2400">
                <a:solidFill>
                  <a:srgbClr val="78797B"/>
                </a:solidFill>
                <a:latin typeface="Bahnschrift Light" panose="020B0502040204020203" pitchFamily="34" charset="0"/>
              </a:rPr>
              <a:t>)</a:t>
            </a:r>
          </a:p>
        </p:txBody>
      </p:sp>
      <p:pic>
        <p:nvPicPr>
          <p:cNvPr id="17" name="Picture 2" descr="Image result for bandeira rio grande do sul">
            <a:extLst>
              <a:ext uri="{FF2B5EF4-FFF2-40B4-BE49-F238E27FC236}">
                <a16:creationId xmlns:a16="http://schemas.microsoft.com/office/drawing/2014/main" id="{7837BE61-4872-4E65-B15E-0C3E02D823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5685" y="1140424"/>
            <a:ext cx="2336472" cy="163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62306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25" name="Rectangle 67">
            <a:extLst>
              <a:ext uri="{FF2B5EF4-FFF2-40B4-BE49-F238E27FC236}">
                <a16:creationId xmlns:a16="http://schemas.microsoft.com/office/drawing/2014/main" id="{38F23958-3C6B-4760-925E-B39CCBC3D89B}"/>
              </a:ext>
            </a:extLst>
          </p:cNvPr>
          <p:cNvSpPr/>
          <p:nvPr/>
        </p:nvSpPr>
        <p:spPr>
          <a:xfrm>
            <a:off x="1326330" y="629596"/>
            <a:ext cx="21731340" cy="1314608"/>
          </a:xfrm>
          <a:prstGeom prst="rect">
            <a:avLst/>
          </a:prstGeom>
          <a:noFill/>
          <a:ln w="38100">
            <a:solidFill>
              <a:srgbClr val="242E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6" name="TextBox 68">
            <a:extLst>
              <a:ext uri="{FF2B5EF4-FFF2-40B4-BE49-F238E27FC236}">
                <a16:creationId xmlns:a16="http://schemas.microsoft.com/office/drawing/2014/main" id="{8DFB7E74-607F-4FDD-AF0C-57C9672E72DE}"/>
              </a:ext>
            </a:extLst>
          </p:cNvPr>
          <p:cNvSpPr txBox="1"/>
          <p:nvPr/>
        </p:nvSpPr>
        <p:spPr>
          <a:xfrm>
            <a:off x="1326331" y="852409"/>
            <a:ext cx="21731340" cy="923330"/>
          </a:xfrm>
          <a:prstGeom prst="rect">
            <a:avLst/>
          </a:prstGeom>
          <a:noFill/>
        </p:spPr>
        <p:txBody>
          <a:bodyPr wrap="square" rtlCol="0">
            <a:spAutoFit/>
          </a:bodyPr>
          <a:lstStyle/>
          <a:p>
            <a:pPr algn="ctr"/>
            <a:r>
              <a:rPr lang="en-US" sz="5400">
                <a:solidFill>
                  <a:srgbClr val="242E38"/>
                </a:solidFill>
                <a:latin typeface="Bahnschrift SemiBold" panose="020B0502040204020203" pitchFamily="34" charset="0"/>
              </a:rPr>
              <a:t>EXPORTAÇÕES RS – TOP 10 PAÍSES</a:t>
            </a:r>
          </a:p>
        </p:txBody>
      </p:sp>
      <p:sp>
        <p:nvSpPr>
          <p:cNvPr id="27" name="TextBox 58">
            <a:extLst>
              <a:ext uri="{FF2B5EF4-FFF2-40B4-BE49-F238E27FC236}">
                <a16:creationId xmlns:a16="http://schemas.microsoft.com/office/drawing/2014/main" id="{12D691BD-5361-43FA-9A3F-5DF24B45EFC0}"/>
              </a:ext>
            </a:extLst>
          </p:cNvPr>
          <p:cNvSpPr txBox="1"/>
          <p:nvPr/>
        </p:nvSpPr>
        <p:spPr>
          <a:xfrm>
            <a:off x="9088283" y="1929693"/>
            <a:ext cx="5992839" cy="492379"/>
          </a:xfrm>
          <a:prstGeom prst="rect">
            <a:avLst/>
          </a:prstGeom>
          <a:noFill/>
        </p:spPr>
        <p:txBody>
          <a:bodyPr wrap="square" rtlCol="0">
            <a:spAutoFit/>
          </a:bodyPr>
          <a:lstStyle/>
          <a:p>
            <a:pPr algn="ctr">
              <a:lnSpc>
                <a:spcPts val="3499"/>
              </a:lnSpc>
            </a:pPr>
            <a:r>
              <a:rPr lang="en-US" sz="2400">
                <a:solidFill>
                  <a:srgbClr val="78797B"/>
                </a:solidFill>
                <a:latin typeface="Bahnschrift Light" panose="020B0502040204020203" pitchFamily="34" charset="0"/>
              </a:rPr>
              <a:t>2023– US$ </a:t>
            </a:r>
            <a:r>
              <a:rPr lang="en-US" sz="2400" err="1">
                <a:solidFill>
                  <a:srgbClr val="78797B"/>
                </a:solidFill>
                <a:latin typeface="Bahnschrift Light" panose="020B0502040204020203" pitchFamily="34" charset="0"/>
              </a:rPr>
              <a:t>bilhões</a:t>
            </a:r>
            <a:endParaRPr lang="en-US" sz="2400">
              <a:solidFill>
                <a:srgbClr val="78797B"/>
              </a:solidFill>
              <a:latin typeface="Bahnschrift Light" panose="020B0502040204020203" pitchFamily="34" charset="0"/>
            </a:endParaRPr>
          </a:p>
        </p:txBody>
      </p:sp>
      <p:graphicFrame>
        <p:nvGraphicFramePr>
          <p:cNvPr id="28" name="Tabela 27">
            <a:extLst>
              <a:ext uri="{FF2B5EF4-FFF2-40B4-BE49-F238E27FC236}">
                <a16:creationId xmlns:a16="http://schemas.microsoft.com/office/drawing/2014/main" id="{D3FF6E94-869C-4E13-9A43-8865CE9F67EC}"/>
              </a:ext>
            </a:extLst>
          </p:cNvPr>
          <p:cNvGraphicFramePr>
            <a:graphicFrameLocks noGrp="1"/>
          </p:cNvGraphicFramePr>
          <p:nvPr>
            <p:extLst>
              <p:ext uri="{D42A27DB-BD31-4B8C-83A1-F6EECF244321}">
                <p14:modId xmlns:p14="http://schemas.microsoft.com/office/powerpoint/2010/main" val="3189932505"/>
              </p:ext>
            </p:extLst>
          </p:nvPr>
        </p:nvGraphicFramePr>
        <p:xfrm>
          <a:off x="15081122" y="3826908"/>
          <a:ext cx="7801086" cy="7071665"/>
        </p:xfrm>
        <a:graphic>
          <a:graphicData uri="http://schemas.openxmlformats.org/drawingml/2006/table">
            <a:tbl>
              <a:tblPr firstRow="1" bandRow="1">
                <a:tableStyleId>{2D5ABB26-0587-4C30-8999-92F81FD0307C}</a:tableStyleId>
              </a:tblPr>
              <a:tblGrid>
                <a:gridCol w="1033489">
                  <a:extLst>
                    <a:ext uri="{9D8B030D-6E8A-4147-A177-3AD203B41FA5}">
                      <a16:colId xmlns:a16="http://schemas.microsoft.com/office/drawing/2014/main" val="20000"/>
                    </a:ext>
                  </a:extLst>
                </a:gridCol>
                <a:gridCol w="2730770">
                  <a:extLst>
                    <a:ext uri="{9D8B030D-6E8A-4147-A177-3AD203B41FA5}">
                      <a16:colId xmlns:a16="http://schemas.microsoft.com/office/drawing/2014/main" val="20001"/>
                    </a:ext>
                  </a:extLst>
                </a:gridCol>
                <a:gridCol w="2526188">
                  <a:extLst>
                    <a:ext uri="{9D8B030D-6E8A-4147-A177-3AD203B41FA5}">
                      <a16:colId xmlns:a16="http://schemas.microsoft.com/office/drawing/2014/main" val="20002"/>
                    </a:ext>
                  </a:extLst>
                </a:gridCol>
                <a:gridCol w="1510639">
                  <a:extLst>
                    <a:ext uri="{9D8B030D-6E8A-4147-A177-3AD203B41FA5}">
                      <a16:colId xmlns:a16="http://schemas.microsoft.com/office/drawing/2014/main" val="20003"/>
                    </a:ext>
                  </a:extLst>
                </a:gridCol>
              </a:tblGrid>
              <a:tr h="620870">
                <a:tc>
                  <a:txBody>
                    <a:bodyPr/>
                    <a:lstStyle/>
                    <a:p>
                      <a:pPr marL="0" algn="ctr" defTabSz="1828343" rtl="0" eaLnBrk="1" latinLnBrk="0" hangingPunct="1"/>
                      <a:endParaRPr lang="pt-BR" sz="2400" b="0" kern="1200">
                        <a:solidFill>
                          <a:schemeClr val="lt1"/>
                        </a:solidFill>
                        <a:latin typeface="Bahnschrift SemiBold" panose="020B0502040204020203" pitchFamily="34" charset="0"/>
                        <a:ea typeface="+mn-ea"/>
                        <a:cs typeface="+mn-cs"/>
                      </a:endParaRPr>
                    </a:p>
                  </a:txBody>
                  <a:tcPr anchor="ctr">
                    <a:solidFill>
                      <a:srgbClr val="00A698"/>
                    </a:solidFill>
                  </a:tcPr>
                </a:tc>
                <a:tc>
                  <a:txBody>
                    <a:bodyPr/>
                    <a:lstStyle/>
                    <a:p>
                      <a:pPr marL="0" algn="ctr" defTabSz="1828343" rtl="0" eaLnBrk="1" latinLnBrk="0" hangingPunct="1"/>
                      <a:r>
                        <a:rPr lang="pt-BR" sz="2400" b="0" kern="1200">
                          <a:solidFill>
                            <a:schemeClr val="bg2">
                              <a:lumMod val="10000"/>
                            </a:schemeClr>
                          </a:solidFill>
                          <a:latin typeface="Bahnschrift SemiBold" panose="020B0502040204020203" pitchFamily="34" charset="0"/>
                          <a:ea typeface="+mn-ea"/>
                          <a:cs typeface="+mn-cs"/>
                        </a:rPr>
                        <a:t>PAÍS</a:t>
                      </a:r>
                    </a:p>
                  </a:txBody>
                  <a:tcPr anchor="ctr">
                    <a:solidFill>
                      <a:srgbClr val="00A698"/>
                    </a:solidFill>
                  </a:tcPr>
                </a:tc>
                <a:tc>
                  <a:txBody>
                    <a:bodyPr/>
                    <a:lstStyle/>
                    <a:p>
                      <a:pPr marL="0" algn="ctr" defTabSz="1828343" rtl="0" eaLnBrk="1" latinLnBrk="0" hangingPunct="1"/>
                      <a:r>
                        <a:rPr lang="pt-BR" sz="2400" b="0" kern="1200">
                          <a:solidFill>
                            <a:schemeClr val="bg2">
                              <a:lumMod val="10000"/>
                            </a:schemeClr>
                          </a:solidFill>
                          <a:latin typeface="Bahnschrift SemiBold" panose="020B0502040204020203" pitchFamily="34" charset="0"/>
                          <a:ea typeface="+mn-ea"/>
                          <a:cs typeface="+mn-cs"/>
                        </a:rPr>
                        <a:t>PARTICIPAÇÃO</a:t>
                      </a:r>
                    </a:p>
                  </a:txBody>
                  <a:tcPr anchor="ctr">
                    <a:solidFill>
                      <a:srgbClr val="00A698"/>
                    </a:solidFill>
                  </a:tcPr>
                </a:tc>
                <a:tc>
                  <a:txBody>
                    <a:bodyPr/>
                    <a:lstStyle/>
                    <a:p>
                      <a:pPr marL="0" algn="ctr" defTabSz="1828343" rtl="0" eaLnBrk="1" latinLnBrk="0" hangingPunct="1"/>
                      <a:r>
                        <a:rPr lang="pt-BR" sz="2400" b="0" kern="1200">
                          <a:solidFill>
                            <a:schemeClr val="bg2">
                              <a:lumMod val="10000"/>
                            </a:schemeClr>
                          </a:solidFill>
                          <a:latin typeface="Bahnschrift SemiBold" panose="020B0502040204020203" pitchFamily="34" charset="0"/>
                          <a:ea typeface="+mn-ea"/>
                          <a:cs typeface="+mn-cs"/>
                        </a:rPr>
                        <a:t>∆ 23/22</a:t>
                      </a:r>
                    </a:p>
                  </a:txBody>
                  <a:tcPr anchor="ctr">
                    <a:solidFill>
                      <a:srgbClr val="00A698"/>
                    </a:solidFill>
                  </a:tcPr>
                </a:tc>
                <a:extLst>
                  <a:ext uri="{0D108BD9-81ED-4DB2-BD59-A6C34878D82A}">
                    <a16:rowId xmlns:a16="http://schemas.microsoft.com/office/drawing/2014/main" val="10000"/>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1</a:t>
                      </a:r>
                    </a:p>
                  </a:txBody>
                  <a:tcPr anchor="ctr"/>
                </a:tc>
                <a:tc>
                  <a:txBody>
                    <a:bodyPr/>
                    <a:lstStyle/>
                    <a:p>
                      <a:pPr algn="ctr" fontAlgn="b"/>
                      <a:r>
                        <a:rPr lang="pt-BR" sz="2800" b="0" i="0" u="none" strike="noStrike">
                          <a:solidFill>
                            <a:srgbClr val="000000"/>
                          </a:solidFill>
                          <a:effectLst/>
                          <a:latin typeface="Bahnschrift SemiBold" panose="020B0502040204020203" pitchFamily="34" charset="0"/>
                        </a:rPr>
                        <a:t>China</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24,55%</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14,55%</a:t>
                      </a:r>
                    </a:p>
                  </a:txBody>
                  <a:tcPr marL="9525" marR="9525" marT="9525" marB="0" anchor="ctr"/>
                </a:tc>
                <a:extLst>
                  <a:ext uri="{0D108BD9-81ED-4DB2-BD59-A6C34878D82A}">
                    <a16:rowId xmlns:a16="http://schemas.microsoft.com/office/drawing/2014/main" val="10001"/>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2</a:t>
                      </a:r>
                    </a:p>
                  </a:txBody>
                  <a:tcPr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Estados Unidos</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8,97%</a:t>
                      </a:r>
                    </a:p>
                  </a:txBody>
                  <a:tcPr marL="9525" marR="9525" marT="9525" marB="0" anchor="ctr">
                    <a:solidFill>
                      <a:schemeClr val="bg2"/>
                    </a:solidFill>
                  </a:tcPr>
                </a:tc>
                <a:tc>
                  <a:txBody>
                    <a:bodyPr/>
                    <a:lstStyle/>
                    <a:p>
                      <a:pPr algn="ctr" fontAlgn="b"/>
                      <a:r>
                        <a:rPr lang="pt-BR" sz="2800" b="0" i="0" u="none" strike="noStrike">
                          <a:solidFill>
                            <a:srgbClr val="FF0000"/>
                          </a:solidFill>
                          <a:effectLst/>
                          <a:latin typeface="Bahnschrift SemiBold" panose="020B0502040204020203" pitchFamily="34" charset="0"/>
                        </a:rPr>
                        <a:t>-7,24%</a:t>
                      </a:r>
                    </a:p>
                  </a:txBody>
                  <a:tcPr marL="9525" marR="9525" marT="9525" marB="0" anchor="ctr">
                    <a:solidFill>
                      <a:schemeClr val="bg2"/>
                    </a:solidFill>
                  </a:tcPr>
                </a:tc>
                <a:extLst>
                  <a:ext uri="{0D108BD9-81ED-4DB2-BD59-A6C34878D82A}">
                    <a16:rowId xmlns:a16="http://schemas.microsoft.com/office/drawing/2014/main" val="10002"/>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3</a:t>
                      </a:r>
                    </a:p>
                  </a:txBody>
                  <a:tcPr anchor="ctr"/>
                </a:tc>
                <a:tc>
                  <a:txBody>
                    <a:bodyPr/>
                    <a:lstStyle/>
                    <a:p>
                      <a:pPr algn="ctr" fontAlgn="b"/>
                      <a:r>
                        <a:rPr lang="pt-BR" sz="2800" b="0" i="0" u="none" strike="noStrike">
                          <a:solidFill>
                            <a:srgbClr val="000000"/>
                          </a:solidFill>
                          <a:effectLst/>
                          <a:latin typeface="Bahnschrift SemiBold" panose="020B0502040204020203" pitchFamily="34" charset="0"/>
                        </a:rPr>
                        <a:t>Argentina</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4,95%</a:t>
                      </a:r>
                    </a:p>
                  </a:txBody>
                  <a:tcPr marL="9525" marR="9525" marT="9525" marB="0" anchor="ctr"/>
                </a:tc>
                <a:tc>
                  <a:txBody>
                    <a:bodyPr/>
                    <a:lstStyle/>
                    <a:p>
                      <a:pPr algn="ctr" fontAlgn="b"/>
                      <a:r>
                        <a:rPr lang="pt-BR" sz="2800" b="0" i="0" u="none" strike="noStrike">
                          <a:solidFill>
                            <a:srgbClr val="FF0000"/>
                          </a:solidFill>
                          <a:effectLst/>
                          <a:latin typeface="Bahnschrift SemiBold" panose="020B0502040204020203" pitchFamily="34" charset="0"/>
                        </a:rPr>
                        <a:t>-13,19%</a:t>
                      </a:r>
                    </a:p>
                  </a:txBody>
                  <a:tcPr marL="9525" marR="9525" marT="9525" marB="0" anchor="ctr"/>
                </a:tc>
                <a:extLst>
                  <a:ext uri="{0D108BD9-81ED-4DB2-BD59-A6C34878D82A}">
                    <a16:rowId xmlns:a16="http://schemas.microsoft.com/office/drawing/2014/main" val="10003"/>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4</a:t>
                      </a:r>
                    </a:p>
                  </a:txBody>
                  <a:tcPr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Vietnã</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3,19%</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46,11%</a:t>
                      </a:r>
                    </a:p>
                  </a:txBody>
                  <a:tcPr marL="9525" marR="9525" marT="9525" marB="0" anchor="ctr">
                    <a:solidFill>
                      <a:schemeClr val="bg2"/>
                    </a:solidFill>
                  </a:tcPr>
                </a:tc>
                <a:extLst>
                  <a:ext uri="{0D108BD9-81ED-4DB2-BD59-A6C34878D82A}">
                    <a16:rowId xmlns:a16="http://schemas.microsoft.com/office/drawing/2014/main" val="10004"/>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5</a:t>
                      </a:r>
                    </a:p>
                  </a:txBody>
                  <a:tcPr anchor="ctr"/>
                </a:tc>
                <a:tc>
                  <a:txBody>
                    <a:bodyPr/>
                    <a:lstStyle/>
                    <a:p>
                      <a:pPr algn="ctr" fontAlgn="b"/>
                      <a:r>
                        <a:rPr lang="pt-BR" sz="2800" b="0" i="0" u="none" strike="noStrike">
                          <a:solidFill>
                            <a:srgbClr val="000000"/>
                          </a:solidFill>
                          <a:effectLst/>
                          <a:latin typeface="Bahnschrift SemiBold" panose="020B0502040204020203" pitchFamily="34" charset="0"/>
                        </a:rPr>
                        <a:t>Bélgica</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3,06%</a:t>
                      </a:r>
                    </a:p>
                  </a:txBody>
                  <a:tcPr marL="9525" marR="9525" marT="9525" marB="0" anchor="ctr"/>
                </a:tc>
                <a:tc>
                  <a:txBody>
                    <a:bodyPr/>
                    <a:lstStyle/>
                    <a:p>
                      <a:pPr algn="ctr" fontAlgn="b"/>
                      <a:r>
                        <a:rPr lang="pt-BR" sz="2800" b="0" i="0" u="none" strike="noStrike">
                          <a:solidFill>
                            <a:srgbClr val="FF0000"/>
                          </a:solidFill>
                          <a:effectLst/>
                          <a:latin typeface="Bahnschrift SemiBold" panose="020B0502040204020203" pitchFamily="34" charset="0"/>
                        </a:rPr>
                        <a:t>-3,21%</a:t>
                      </a:r>
                    </a:p>
                  </a:txBody>
                  <a:tcPr marL="9525" marR="9525" marT="9525" marB="0" anchor="ctr"/>
                </a:tc>
                <a:extLst>
                  <a:ext uri="{0D108BD9-81ED-4DB2-BD59-A6C34878D82A}">
                    <a16:rowId xmlns:a16="http://schemas.microsoft.com/office/drawing/2014/main" val="10005"/>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6</a:t>
                      </a:r>
                    </a:p>
                  </a:txBody>
                  <a:tcPr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México</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2,90%</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5,46%</a:t>
                      </a:r>
                    </a:p>
                  </a:txBody>
                  <a:tcPr marL="9525" marR="9525" marT="9525" marB="0" anchor="ctr">
                    <a:solidFill>
                      <a:schemeClr val="bg2"/>
                    </a:solidFill>
                  </a:tcPr>
                </a:tc>
                <a:extLst>
                  <a:ext uri="{0D108BD9-81ED-4DB2-BD59-A6C34878D82A}">
                    <a16:rowId xmlns:a16="http://schemas.microsoft.com/office/drawing/2014/main" val="10006"/>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7</a:t>
                      </a:r>
                    </a:p>
                  </a:txBody>
                  <a:tcPr anchor="ctr"/>
                </a:tc>
                <a:tc>
                  <a:txBody>
                    <a:bodyPr/>
                    <a:lstStyle/>
                    <a:p>
                      <a:pPr algn="ctr" fontAlgn="b"/>
                      <a:r>
                        <a:rPr lang="pt-BR" sz="2800" b="0" i="0" u="none" strike="noStrike">
                          <a:solidFill>
                            <a:srgbClr val="000000"/>
                          </a:solidFill>
                          <a:effectLst/>
                          <a:latin typeface="Bahnschrift SemiBold" panose="020B0502040204020203" pitchFamily="34" charset="0"/>
                        </a:rPr>
                        <a:t>Paraguai</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2,72%</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4,46%</a:t>
                      </a:r>
                    </a:p>
                  </a:txBody>
                  <a:tcPr marL="9525" marR="9525" marT="9525" marB="0" anchor="ctr"/>
                </a:tc>
                <a:extLst>
                  <a:ext uri="{0D108BD9-81ED-4DB2-BD59-A6C34878D82A}">
                    <a16:rowId xmlns:a16="http://schemas.microsoft.com/office/drawing/2014/main" val="10007"/>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8</a:t>
                      </a:r>
                    </a:p>
                  </a:txBody>
                  <a:tcPr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Uruguai</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2,45%</a:t>
                      </a:r>
                    </a:p>
                  </a:txBody>
                  <a:tcPr marL="9525" marR="9525" marT="9525" marB="0" anchor="ctr">
                    <a:solidFill>
                      <a:schemeClr val="bg2"/>
                    </a:solidFill>
                  </a:tcPr>
                </a:tc>
                <a:tc>
                  <a:txBody>
                    <a:bodyPr/>
                    <a:lstStyle/>
                    <a:p>
                      <a:pPr algn="ctr" fontAlgn="b"/>
                      <a:r>
                        <a:rPr lang="pt-BR" sz="2800" b="0" i="0" u="none" strike="noStrike">
                          <a:solidFill>
                            <a:srgbClr val="FF0000"/>
                          </a:solidFill>
                          <a:effectLst/>
                          <a:latin typeface="Bahnschrift SemiBold" panose="020B0502040204020203" pitchFamily="34" charset="0"/>
                        </a:rPr>
                        <a:t>-4,91%</a:t>
                      </a:r>
                    </a:p>
                  </a:txBody>
                  <a:tcPr marL="9525" marR="9525" marT="9525" marB="0" anchor="ctr">
                    <a:solidFill>
                      <a:schemeClr val="bg2"/>
                    </a:solidFill>
                  </a:tcPr>
                </a:tc>
                <a:extLst>
                  <a:ext uri="{0D108BD9-81ED-4DB2-BD59-A6C34878D82A}">
                    <a16:rowId xmlns:a16="http://schemas.microsoft.com/office/drawing/2014/main" val="10008"/>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9</a:t>
                      </a:r>
                    </a:p>
                  </a:txBody>
                  <a:tcPr anchor="ctr"/>
                </a:tc>
                <a:tc>
                  <a:txBody>
                    <a:bodyPr/>
                    <a:lstStyle/>
                    <a:p>
                      <a:pPr algn="ctr" fontAlgn="b"/>
                      <a:r>
                        <a:rPr lang="pt-BR" sz="2800" b="0" i="0" u="none" strike="noStrike">
                          <a:solidFill>
                            <a:srgbClr val="000000"/>
                          </a:solidFill>
                          <a:effectLst/>
                          <a:latin typeface="Bahnschrift SemiBold" panose="020B0502040204020203" pitchFamily="34" charset="0"/>
                        </a:rPr>
                        <a:t>Países Baixos (Holanda)</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2,32%</a:t>
                      </a:r>
                    </a:p>
                  </a:txBody>
                  <a:tcPr marL="9525" marR="9525" marT="9525" marB="0" anchor="ctr"/>
                </a:tc>
                <a:tc>
                  <a:txBody>
                    <a:bodyPr/>
                    <a:lstStyle/>
                    <a:p>
                      <a:pPr algn="ctr" fontAlgn="b"/>
                      <a:r>
                        <a:rPr lang="pt-BR" sz="2800" b="0" i="0" u="none" strike="noStrike">
                          <a:solidFill>
                            <a:srgbClr val="000000"/>
                          </a:solidFill>
                          <a:effectLst/>
                          <a:latin typeface="Bahnschrift SemiBold" panose="020B0502040204020203" pitchFamily="34" charset="0"/>
                        </a:rPr>
                        <a:t>16,06%</a:t>
                      </a:r>
                    </a:p>
                  </a:txBody>
                  <a:tcPr marL="9525" marR="9525" marT="9525" marB="0" anchor="ctr"/>
                </a:tc>
                <a:extLst>
                  <a:ext uri="{0D108BD9-81ED-4DB2-BD59-A6C34878D82A}">
                    <a16:rowId xmlns:a16="http://schemas.microsoft.com/office/drawing/2014/main" val="10009"/>
                  </a:ext>
                </a:extLst>
              </a:tr>
              <a:tr h="620870">
                <a:tc>
                  <a:txBody>
                    <a:bodyPr/>
                    <a:lstStyle/>
                    <a:p>
                      <a:pPr marL="0" algn="ctr" defTabSz="1828343" rtl="0" eaLnBrk="1" latinLnBrk="0" hangingPunct="1"/>
                      <a:r>
                        <a:rPr lang="pt-BR" sz="2800" b="0" kern="1200" baseline="0">
                          <a:solidFill>
                            <a:schemeClr val="dk1"/>
                          </a:solidFill>
                          <a:latin typeface="Bahnschrift" panose="020B0502040204020203" pitchFamily="34" charset="0"/>
                          <a:ea typeface="+mn-ea"/>
                          <a:cs typeface="+mn-cs"/>
                        </a:rPr>
                        <a:t>10</a:t>
                      </a:r>
                    </a:p>
                  </a:txBody>
                  <a:tcPr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Indonésia</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2,17%</a:t>
                      </a:r>
                    </a:p>
                  </a:txBody>
                  <a:tcPr marL="9525" marR="9525" marT="9525" marB="0" anchor="ctr">
                    <a:solidFill>
                      <a:schemeClr val="bg2"/>
                    </a:solidFill>
                  </a:tcPr>
                </a:tc>
                <a:tc>
                  <a:txBody>
                    <a:bodyPr/>
                    <a:lstStyle/>
                    <a:p>
                      <a:pPr algn="ctr" fontAlgn="b"/>
                      <a:r>
                        <a:rPr lang="pt-BR" sz="2800" b="0" i="0" u="none" strike="noStrike">
                          <a:solidFill>
                            <a:srgbClr val="000000"/>
                          </a:solidFill>
                          <a:effectLst/>
                          <a:latin typeface="Bahnschrift SemiBold" panose="020B0502040204020203" pitchFamily="34" charset="0"/>
                        </a:rPr>
                        <a:t>11,42%</a:t>
                      </a:r>
                    </a:p>
                  </a:txBody>
                  <a:tcPr marL="9525" marR="9525" marT="9525" marB="0" anchor="ctr">
                    <a:solidFill>
                      <a:schemeClr val="bg2"/>
                    </a:solidFill>
                  </a:tcPr>
                </a:tc>
                <a:extLst>
                  <a:ext uri="{0D108BD9-81ED-4DB2-BD59-A6C34878D82A}">
                    <a16:rowId xmlns:a16="http://schemas.microsoft.com/office/drawing/2014/main" val="10010"/>
                  </a:ext>
                </a:extLst>
              </a:tr>
            </a:tbl>
          </a:graphicData>
        </a:graphic>
      </p:graphicFrame>
      <p:graphicFrame>
        <p:nvGraphicFramePr>
          <p:cNvPr id="29" name="Gráfico 28">
            <a:extLst>
              <a:ext uri="{FF2B5EF4-FFF2-40B4-BE49-F238E27FC236}">
                <a16:creationId xmlns:a16="http://schemas.microsoft.com/office/drawing/2014/main" id="{6F57F4BF-E1E6-4EF9-9005-116A3CB17C7B}"/>
              </a:ext>
            </a:extLst>
          </p:cNvPr>
          <p:cNvGraphicFramePr/>
          <p:nvPr>
            <p:extLst>
              <p:ext uri="{D42A27DB-BD31-4B8C-83A1-F6EECF244321}">
                <p14:modId xmlns:p14="http://schemas.microsoft.com/office/powerpoint/2010/main" val="1373989031"/>
              </p:ext>
            </p:extLst>
          </p:nvPr>
        </p:nvGraphicFramePr>
        <p:xfrm>
          <a:off x="768309" y="2618604"/>
          <a:ext cx="13439328" cy="9488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080146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41" name="Rectangle 67">
            <a:extLst>
              <a:ext uri="{FF2B5EF4-FFF2-40B4-BE49-F238E27FC236}">
                <a16:creationId xmlns:a16="http://schemas.microsoft.com/office/drawing/2014/main" id="{2984B2E6-E82F-41E7-90F4-7F560DEC78E2}"/>
              </a:ext>
            </a:extLst>
          </p:cNvPr>
          <p:cNvSpPr/>
          <p:nvPr/>
        </p:nvSpPr>
        <p:spPr>
          <a:xfrm>
            <a:off x="1326330" y="858196"/>
            <a:ext cx="21731340" cy="1314608"/>
          </a:xfrm>
          <a:prstGeom prst="rect">
            <a:avLst/>
          </a:prstGeom>
          <a:noFill/>
          <a:ln w="38100" cap="flat" cmpd="sng" algn="ctr">
            <a:solidFill>
              <a:srgbClr val="242E38"/>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68">
            <a:extLst>
              <a:ext uri="{FF2B5EF4-FFF2-40B4-BE49-F238E27FC236}">
                <a16:creationId xmlns:a16="http://schemas.microsoft.com/office/drawing/2014/main" id="{A5303A00-9A57-4BF2-A8DF-26B5F8C628FA}"/>
              </a:ext>
            </a:extLst>
          </p:cNvPr>
          <p:cNvSpPr txBox="1"/>
          <p:nvPr/>
        </p:nvSpPr>
        <p:spPr>
          <a:xfrm>
            <a:off x="1326331" y="1081009"/>
            <a:ext cx="21731340" cy="923330"/>
          </a:xfrm>
          <a:prstGeom prst="rect">
            <a:avLst/>
          </a:prstGeom>
          <a:noFill/>
        </p:spPr>
        <p:txBody>
          <a:bodyPr wrap="square" rtlCol="0">
            <a:spAutoFit/>
          </a:bodyPr>
          <a:lstStyle/>
          <a:p>
            <a:pPr defTabSz="457200" hangingPunct="1"/>
            <a:r>
              <a:rPr lang="en-US" sz="5400" kern="1200">
                <a:solidFill>
                  <a:srgbClr val="242E38"/>
                </a:solidFill>
                <a:latin typeface="Bahnschrift SemiBold" panose="020B0502040204020203" pitchFamily="34" charset="0"/>
              </a:rPr>
              <a:t>PRINCIPAIS MERCADOS DAS EXPORTAÇÕES DO RS</a:t>
            </a:r>
          </a:p>
        </p:txBody>
      </p:sp>
      <p:sp>
        <p:nvSpPr>
          <p:cNvPr id="43" name="TextBox 58">
            <a:extLst>
              <a:ext uri="{FF2B5EF4-FFF2-40B4-BE49-F238E27FC236}">
                <a16:creationId xmlns:a16="http://schemas.microsoft.com/office/drawing/2014/main" id="{B9B7601B-25DE-48A6-8A53-0DA0CAD09C17}"/>
              </a:ext>
            </a:extLst>
          </p:cNvPr>
          <p:cNvSpPr txBox="1"/>
          <p:nvPr/>
        </p:nvSpPr>
        <p:spPr>
          <a:xfrm>
            <a:off x="9088283" y="2158293"/>
            <a:ext cx="5992839" cy="492379"/>
          </a:xfrm>
          <a:prstGeom prst="rect">
            <a:avLst/>
          </a:prstGeom>
          <a:noFill/>
        </p:spPr>
        <p:txBody>
          <a:bodyPr wrap="square" rtlCol="0">
            <a:spAutoFit/>
          </a:bodyPr>
          <a:lstStyle/>
          <a:p>
            <a:pPr defTabSz="457200" hangingPunct="1">
              <a:lnSpc>
                <a:spcPts val="3499"/>
              </a:lnSpc>
            </a:pPr>
            <a:r>
              <a:rPr lang="en-US" kern="1200">
                <a:solidFill>
                  <a:srgbClr val="78797B"/>
                </a:solidFill>
                <a:latin typeface="Bahnschrift Light" panose="020B0502040204020203" pitchFamily="34" charset="0"/>
              </a:rPr>
              <a:t>2023 – PARTICIPAÇÃO %</a:t>
            </a:r>
          </a:p>
        </p:txBody>
      </p:sp>
      <p:sp>
        <p:nvSpPr>
          <p:cNvPr id="44" name="TextBox 32">
            <a:extLst>
              <a:ext uri="{FF2B5EF4-FFF2-40B4-BE49-F238E27FC236}">
                <a16:creationId xmlns:a16="http://schemas.microsoft.com/office/drawing/2014/main" id="{F5AA807A-4601-4101-BF64-34E9DDE5A694}"/>
              </a:ext>
            </a:extLst>
          </p:cNvPr>
          <p:cNvSpPr txBox="1"/>
          <p:nvPr/>
        </p:nvSpPr>
        <p:spPr>
          <a:xfrm>
            <a:off x="1326330" y="2671091"/>
            <a:ext cx="4860872" cy="769441"/>
          </a:xfrm>
          <a:prstGeom prst="rect">
            <a:avLst/>
          </a:prstGeom>
          <a:noFill/>
        </p:spPr>
        <p:txBody>
          <a:bodyPr wrap="square" rtlCol="0">
            <a:spAutoFit/>
          </a:bodyPr>
          <a:lstStyle/>
          <a:p>
            <a:pPr algn="l" defTabSz="457200" hangingPunct="1"/>
            <a:r>
              <a:rPr lang="en-US" sz="4400" kern="1200">
                <a:solidFill>
                  <a:prstClr val="black"/>
                </a:solidFill>
                <a:latin typeface="Bahnschrift" panose="020B0502040204020203" pitchFamily="34" charset="0"/>
              </a:rPr>
              <a:t>UNIÃO EUROPEIA</a:t>
            </a:r>
            <a:endParaRPr lang="en-US" sz="3600" kern="1200">
              <a:solidFill>
                <a:prstClr val="black"/>
              </a:solidFill>
              <a:latin typeface="Bahnschrift" panose="020B0502040204020203" pitchFamily="34" charset="0"/>
            </a:endParaRPr>
          </a:p>
        </p:txBody>
      </p:sp>
      <p:sp>
        <p:nvSpPr>
          <p:cNvPr id="45" name="CaixaDeTexto 44">
            <a:extLst>
              <a:ext uri="{FF2B5EF4-FFF2-40B4-BE49-F238E27FC236}">
                <a16:creationId xmlns:a16="http://schemas.microsoft.com/office/drawing/2014/main" id="{55D5952F-EE5A-46A6-86BF-F303F691320B}"/>
              </a:ext>
            </a:extLst>
          </p:cNvPr>
          <p:cNvSpPr txBox="1"/>
          <p:nvPr/>
        </p:nvSpPr>
        <p:spPr>
          <a:xfrm>
            <a:off x="14731454" y="9545068"/>
            <a:ext cx="6706633" cy="1938992"/>
          </a:xfrm>
          <a:prstGeom prst="rect">
            <a:avLst/>
          </a:prstGeom>
          <a:noFill/>
        </p:spPr>
        <p:txBody>
          <a:bodyPr wrap="square" rtlCol="0">
            <a:spAutoFit/>
          </a:bodyPr>
          <a:lstStyle/>
          <a:p>
            <a:pPr algn="l" defTabSz="457200" hangingPunct="1"/>
            <a:r>
              <a:rPr lang="pt-BR" kern="1200">
                <a:solidFill>
                  <a:prstClr val="black"/>
                </a:solidFill>
                <a:latin typeface="Bahnschrift Light" panose="020B0502040204020203" pitchFamily="34" charset="0"/>
              </a:rPr>
              <a:t>Demais países (por ordem de participação):</a:t>
            </a:r>
          </a:p>
          <a:p>
            <a:pPr algn="l" defTabSz="457200" hangingPunct="1"/>
            <a:endParaRPr lang="pt-BR" kern="1200">
              <a:solidFill>
                <a:prstClr val="black"/>
              </a:solidFill>
              <a:latin typeface="Bahnschrift Light" panose="020B0502040204020203" pitchFamily="34" charset="0"/>
            </a:endParaRPr>
          </a:p>
          <a:p>
            <a:pPr marL="457200" indent="-457200" algn="l" defTabSz="457200" hangingPunct="1">
              <a:buFont typeface="+mj-lt"/>
              <a:buAutoNum type="arabicPeriod"/>
            </a:pPr>
            <a:r>
              <a:rPr lang="pt-BR" kern="1200">
                <a:solidFill>
                  <a:prstClr val="black"/>
                </a:solidFill>
                <a:latin typeface="Bahnschrift Light" panose="020B0502040204020203" pitchFamily="34" charset="0"/>
              </a:rPr>
              <a:t>França – 7,1%</a:t>
            </a:r>
          </a:p>
          <a:p>
            <a:pPr algn="l" defTabSz="457200" hangingPunct="1"/>
            <a:endParaRPr lang="pt-BR" kern="1200">
              <a:solidFill>
                <a:prstClr val="black"/>
              </a:solidFill>
              <a:latin typeface="Bahnschrift Light" panose="020B0502040204020203" pitchFamily="34" charset="0"/>
            </a:endParaRPr>
          </a:p>
          <a:p>
            <a:pPr algn="l" defTabSz="457200" hangingPunct="1"/>
            <a:r>
              <a:rPr lang="pt-BR" kern="1200">
                <a:solidFill>
                  <a:prstClr val="black"/>
                </a:solidFill>
                <a:latin typeface="Bahnschrift Light" panose="020B0502040204020203" pitchFamily="34" charset="0"/>
              </a:rPr>
              <a:t>2.   Polônia – 6,6%</a:t>
            </a:r>
            <a:endParaRPr lang="pt-BR" sz="2000" kern="1200">
              <a:solidFill>
                <a:prstClr val="black"/>
              </a:solidFill>
              <a:latin typeface="Bahnschrift Light" panose="020B0502040204020203" pitchFamily="34" charset="0"/>
            </a:endParaRPr>
          </a:p>
        </p:txBody>
      </p:sp>
      <p:pic>
        <p:nvPicPr>
          <p:cNvPr id="46" name="Imagem 45">
            <a:extLst>
              <a:ext uri="{FF2B5EF4-FFF2-40B4-BE49-F238E27FC236}">
                <a16:creationId xmlns:a16="http://schemas.microsoft.com/office/drawing/2014/main" id="{A615007E-61F3-4124-8BF1-2B20C6BF7D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114087" y="10372859"/>
            <a:ext cx="531958" cy="348879"/>
          </a:xfrm>
          <a:prstGeom prst="rect">
            <a:avLst/>
          </a:prstGeom>
        </p:spPr>
      </p:pic>
      <p:graphicFrame>
        <p:nvGraphicFramePr>
          <p:cNvPr id="47" name="Gráfico 46">
            <a:extLst>
              <a:ext uri="{FF2B5EF4-FFF2-40B4-BE49-F238E27FC236}">
                <a16:creationId xmlns:a16="http://schemas.microsoft.com/office/drawing/2014/main" id="{68EAFF2D-5BB8-405B-BACE-48615B2B91D9}"/>
              </a:ext>
            </a:extLst>
          </p:cNvPr>
          <p:cNvGraphicFramePr/>
          <p:nvPr>
            <p:extLst>
              <p:ext uri="{D42A27DB-BD31-4B8C-83A1-F6EECF244321}">
                <p14:modId xmlns:p14="http://schemas.microsoft.com/office/powerpoint/2010/main" val="3741367032"/>
              </p:ext>
            </p:extLst>
          </p:nvPr>
        </p:nvGraphicFramePr>
        <p:xfrm>
          <a:off x="11477660" y="2942861"/>
          <a:ext cx="11580010" cy="6260891"/>
        </p:xfrm>
        <a:graphic>
          <a:graphicData uri="http://schemas.openxmlformats.org/drawingml/2006/chart">
            <c:chart xmlns:c="http://schemas.openxmlformats.org/drawingml/2006/chart" xmlns:r="http://schemas.openxmlformats.org/officeDocument/2006/relationships" r:id="rId4"/>
          </a:graphicData>
        </a:graphic>
      </p:graphicFrame>
      <p:pic>
        <p:nvPicPr>
          <p:cNvPr id="48" name="Imagem 47">
            <a:extLst>
              <a:ext uri="{FF2B5EF4-FFF2-40B4-BE49-F238E27FC236}">
                <a16:creationId xmlns:a16="http://schemas.microsoft.com/office/drawing/2014/main" id="{B2F40F8D-67B9-4217-AE3B-07BB5CD3E0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112804" y="4715305"/>
            <a:ext cx="533839" cy="320303"/>
          </a:xfrm>
          <a:prstGeom prst="rect">
            <a:avLst/>
          </a:prstGeom>
          <a:ln>
            <a:noFill/>
          </a:ln>
        </p:spPr>
      </p:pic>
      <p:pic>
        <p:nvPicPr>
          <p:cNvPr id="49" name="Imagem 48">
            <a:extLst>
              <a:ext uri="{FF2B5EF4-FFF2-40B4-BE49-F238E27FC236}">
                <a16:creationId xmlns:a16="http://schemas.microsoft.com/office/drawing/2014/main" id="{2A26D7AD-4C1E-4456-92D1-AC38C8889AA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154146" y="11089470"/>
            <a:ext cx="533839" cy="333649"/>
          </a:xfrm>
          <a:prstGeom prst="rect">
            <a:avLst/>
          </a:prstGeom>
          <a:ln>
            <a:solidFill>
              <a:srgbClr val="E7E6E6">
                <a:lumMod val="50000"/>
              </a:srgbClr>
            </a:solidFill>
          </a:ln>
        </p:spPr>
      </p:pic>
      <p:cxnSp>
        <p:nvCxnSpPr>
          <p:cNvPr id="50" name="Conector reto 49">
            <a:extLst>
              <a:ext uri="{FF2B5EF4-FFF2-40B4-BE49-F238E27FC236}">
                <a16:creationId xmlns:a16="http://schemas.microsoft.com/office/drawing/2014/main" id="{AAFC97BC-8747-44B6-8E98-EDE62CF0CD4F}"/>
              </a:ext>
            </a:extLst>
          </p:cNvPr>
          <p:cNvCxnSpPr>
            <a:cxnSpLocks/>
          </p:cNvCxnSpPr>
          <p:nvPr/>
        </p:nvCxnSpPr>
        <p:spPr>
          <a:xfrm>
            <a:off x="1326330" y="3648040"/>
            <a:ext cx="7761953" cy="0"/>
          </a:xfrm>
          <a:prstGeom prst="line">
            <a:avLst/>
          </a:prstGeom>
          <a:noFill/>
          <a:ln w="57150" cap="flat" cmpd="sng" algn="ctr">
            <a:solidFill>
              <a:srgbClr val="70AD47">
                <a:lumMod val="75000"/>
              </a:srgbClr>
            </a:solidFill>
            <a:prstDash val="solid"/>
            <a:miter lim="800000"/>
          </a:ln>
          <a:effectLst/>
        </p:spPr>
      </p:cxnSp>
      <p:sp>
        <p:nvSpPr>
          <p:cNvPr id="51" name="Seta: para a Direita 50">
            <a:extLst>
              <a:ext uri="{FF2B5EF4-FFF2-40B4-BE49-F238E27FC236}">
                <a16:creationId xmlns:a16="http://schemas.microsoft.com/office/drawing/2014/main" id="{1F1AD580-E65C-4F13-A2E0-8B3486EF5040}"/>
              </a:ext>
            </a:extLst>
          </p:cNvPr>
          <p:cNvSpPr/>
          <p:nvPr/>
        </p:nvSpPr>
        <p:spPr>
          <a:xfrm>
            <a:off x="13877055" y="9463953"/>
            <a:ext cx="710584" cy="541174"/>
          </a:xfrm>
          <a:prstGeom prst="rightArrow">
            <a:avLst/>
          </a:prstGeom>
          <a:solidFill>
            <a:srgbClr val="55A556"/>
          </a:solidFill>
          <a:ln w="12700" cap="flat" cmpd="sng" algn="ctr">
            <a:solidFill>
              <a:srgbClr val="5B9BD5">
                <a:shade val="50000"/>
              </a:srgbClr>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CaixaDeTexto 51">
            <a:extLst>
              <a:ext uri="{FF2B5EF4-FFF2-40B4-BE49-F238E27FC236}">
                <a16:creationId xmlns:a16="http://schemas.microsoft.com/office/drawing/2014/main" id="{E506AD2D-B03F-4448-8D29-B395137BE369}"/>
              </a:ext>
            </a:extLst>
          </p:cNvPr>
          <p:cNvSpPr txBox="1"/>
          <p:nvPr/>
        </p:nvSpPr>
        <p:spPr>
          <a:xfrm>
            <a:off x="18646045" y="10283731"/>
            <a:ext cx="3488783" cy="1200329"/>
          </a:xfrm>
          <a:prstGeom prst="rect">
            <a:avLst/>
          </a:prstGeom>
          <a:noFill/>
        </p:spPr>
        <p:txBody>
          <a:bodyPr wrap="square" rtlCol="0">
            <a:spAutoFit/>
          </a:bodyPr>
          <a:lstStyle/>
          <a:p>
            <a:pPr marL="457200" indent="-457200" algn="l" defTabSz="457200" hangingPunct="1">
              <a:buFontTx/>
              <a:buAutoNum type="arabicPeriod" startAt="3"/>
            </a:pPr>
            <a:r>
              <a:rPr lang="pt-BR" kern="1200">
                <a:solidFill>
                  <a:prstClr val="black"/>
                </a:solidFill>
                <a:latin typeface="Bahnschrift Light" panose="020B0502040204020203" pitchFamily="34" charset="0"/>
              </a:rPr>
              <a:t>Portugal – 4,2%</a:t>
            </a:r>
          </a:p>
          <a:p>
            <a:pPr algn="l" defTabSz="457200" hangingPunct="1"/>
            <a:endParaRPr lang="pt-BR" kern="1200">
              <a:solidFill>
                <a:prstClr val="black"/>
              </a:solidFill>
              <a:latin typeface="Bahnschrift Light" panose="020B0502040204020203" pitchFamily="34" charset="0"/>
            </a:endParaRPr>
          </a:p>
          <a:p>
            <a:pPr algn="l" defTabSz="457200" hangingPunct="1"/>
            <a:r>
              <a:rPr lang="pt-BR" kern="1200">
                <a:solidFill>
                  <a:prstClr val="black"/>
                </a:solidFill>
                <a:latin typeface="Bahnschrift Light" panose="020B0502040204020203" pitchFamily="34" charset="0"/>
              </a:rPr>
              <a:t>4.  Eslovênia – 2,9%</a:t>
            </a:r>
          </a:p>
        </p:txBody>
      </p:sp>
      <p:pic>
        <p:nvPicPr>
          <p:cNvPr id="53" name="Imagem 52">
            <a:extLst>
              <a:ext uri="{FF2B5EF4-FFF2-40B4-BE49-F238E27FC236}">
                <a16:creationId xmlns:a16="http://schemas.microsoft.com/office/drawing/2014/main" id="{CAF5A432-201F-4CD5-B920-2CB0024C0EE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8157554" y="11063148"/>
            <a:ext cx="445022" cy="332473"/>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solidFill>
              <a:srgbClr val="000000"/>
            </a:solidFill>
          </a:ln>
        </p:spPr>
      </p:pic>
      <p:sp>
        <p:nvSpPr>
          <p:cNvPr id="55" name="Seta: para a Direita 54">
            <a:extLst>
              <a:ext uri="{FF2B5EF4-FFF2-40B4-BE49-F238E27FC236}">
                <a16:creationId xmlns:a16="http://schemas.microsoft.com/office/drawing/2014/main" id="{842FB6F7-1145-4CCE-8105-8B6E07A83322}"/>
              </a:ext>
            </a:extLst>
          </p:cNvPr>
          <p:cNvSpPr/>
          <p:nvPr/>
        </p:nvSpPr>
        <p:spPr>
          <a:xfrm>
            <a:off x="1702148" y="9540985"/>
            <a:ext cx="710584" cy="482891"/>
          </a:xfrm>
          <a:prstGeom prst="rightArrow">
            <a:avLst/>
          </a:prstGeom>
          <a:solidFill>
            <a:srgbClr val="55A556"/>
          </a:solidFill>
          <a:ln w="12700" cap="flat" cmpd="sng" algn="ctr">
            <a:solidFill>
              <a:srgbClr val="5B9BD5">
                <a:shade val="50000"/>
              </a:srgbClr>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Imagem 55">
            <a:extLst>
              <a:ext uri="{FF2B5EF4-FFF2-40B4-BE49-F238E27FC236}">
                <a16:creationId xmlns:a16="http://schemas.microsoft.com/office/drawing/2014/main" id="{5932CD9B-4FA4-4281-8BB2-0D24728F4AB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1828208" y="7353198"/>
            <a:ext cx="461975" cy="400379"/>
          </a:xfrm>
          <a:prstGeom prst="rect">
            <a:avLst/>
          </a:prstGeom>
        </p:spPr>
      </p:pic>
      <p:pic>
        <p:nvPicPr>
          <p:cNvPr id="57" name="Imagem 56">
            <a:extLst>
              <a:ext uri="{FF2B5EF4-FFF2-40B4-BE49-F238E27FC236}">
                <a16:creationId xmlns:a16="http://schemas.microsoft.com/office/drawing/2014/main" id="{C78EABA4-6BEC-4D24-A46C-22437C69B4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2290183" y="3846609"/>
            <a:ext cx="461975" cy="307790"/>
          </a:xfrm>
          <a:prstGeom prst="rect">
            <a:avLst/>
          </a:prstGeom>
        </p:spPr>
      </p:pic>
      <p:pic>
        <p:nvPicPr>
          <p:cNvPr id="58" name="Imagem 57">
            <a:extLst>
              <a:ext uri="{FF2B5EF4-FFF2-40B4-BE49-F238E27FC236}">
                <a16:creationId xmlns:a16="http://schemas.microsoft.com/office/drawing/2014/main" id="{FB6C3C50-EFC6-42E6-8028-75686EA67C5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1672853" y="3953927"/>
            <a:ext cx="461975" cy="307983"/>
          </a:xfrm>
          <a:prstGeom prst="rect">
            <a:avLst/>
          </a:prstGeom>
        </p:spPr>
      </p:pic>
      <p:pic>
        <p:nvPicPr>
          <p:cNvPr id="59" name="Imagem 58">
            <a:extLst>
              <a:ext uri="{FF2B5EF4-FFF2-40B4-BE49-F238E27FC236}">
                <a16:creationId xmlns:a16="http://schemas.microsoft.com/office/drawing/2014/main" id="{110ADC64-4F56-4C60-B083-61E3138C1BEF}"/>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9088258" y="3276270"/>
            <a:ext cx="461975" cy="307790"/>
          </a:xfrm>
          <a:prstGeom prst="rect">
            <a:avLst/>
          </a:prstGeom>
        </p:spPr>
      </p:pic>
      <p:pic>
        <p:nvPicPr>
          <p:cNvPr id="67" name="Imagem 66">
            <a:extLst>
              <a:ext uri="{FF2B5EF4-FFF2-40B4-BE49-F238E27FC236}">
                <a16:creationId xmlns:a16="http://schemas.microsoft.com/office/drawing/2014/main" id="{8D25A4A5-A0B0-4474-AFD4-D43CAE34391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4167698" y="10372859"/>
            <a:ext cx="523645" cy="348879"/>
          </a:xfrm>
          <a:prstGeom prst="rect">
            <a:avLst/>
          </a:prstGeom>
        </p:spPr>
      </p:pic>
      <p:sp>
        <p:nvSpPr>
          <p:cNvPr id="54" name="CaixaDeTexto 53">
            <a:extLst>
              <a:ext uri="{FF2B5EF4-FFF2-40B4-BE49-F238E27FC236}">
                <a16:creationId xmlns:a16="http://schemas.microsoft.com/office/drawing/2014/main" id="{DD27763D-9E00-4EC8-A97A-6476D423352A}"/>
              </a:ext>
            </a:extLst>
          </p:cNvPr>
          <p:cNvSpPr txBox="1"/>
          <p:nvPr/>
        </p:nvSpPr>
        <p:spPr>
          <a:xfrm>
            <a:off x="2556547" y="9540985"/>
            <a:ext cx="6706632" cy="1938992"/>
          </a:xfrm>
          <a:prstGeom prst="rect">
            <a:avLst/>
          </a:prstGeom>
          <a:noFill/>
        </p:spPr>
        <p:txBody>
          <a:bodyPr wrap="square" rtlCol="0">
            <a:spAutoFit/>
          </a:bodyPr>
          <a:lstStyle/>
          <a:p>
            <a:pPr algn="l" defTabSz="457200" hangingPunct="1"/>
            <a:r>
              <a:rPr lang="pt-BR" kern="1200">
                <a:solidFill>
                  <a:prstClr val="black"/>
                </a:solidFill>
                <a:latin typeface="Bahnschrift Light" panose="020B0502040204020203" pitchFamily="34" charset="0"/>
              </a:rPr>
              <a:t>Principais produtos exportados: </a:t>
            </a:r>
          </a:p>
          <a:p>
            <a:pPr marL="457200" indent="-457200" algn="l" defTabSz="457200" hangingPunct="1">
              <a:buFont typeface="+mj-lt"/>
              <a:buAutoNum type="arabicPeriod"/>
            </a:pPr>
            <a:r>
              <a:rPr lang="pt-BR" kern="1200">
                <a:solidFill>
                  <a:prstClr val="black"/>
                </a:solidFill>
                <a:latin typeface="Bahnschrift Light" panose="020B0502040204020203" pitchFamily="34" charset="0"/>
              </a:rPr>
              <a:t>Tabaco;</a:t>
            </a:r>
          </a:p>
          <a:p>
            <a:pPr marL="457200" indent="-457200" algn="l" defTabSz="457200" hangingPunct="1">
              <a:buFont typeface="+mj-lt"/>
              <a:buAutoNum type="arabicPeriod"/>
            </a:pPr>
            <a:r>
              <a:rPr lang="pt-BR" kern="1200">
                <a:solidFill>
                  <a:prstClr val="black"/>
                </a:solidFill>
                <a:latin typeface="Bahnschrift Light" panose="020B0502040204020203" pitchFamily="34" charset="0"/>
              </a:rPr>
              <a:t>Resíduos e desperdícios alimentares;</a:t>
            </a:r>
          </a:p>
          <a:p>
            <a:pPr marL="457200" indent="-457200" algn="l" defTabSz="457200" hangingPunct="1">
              <a:buFont typeface="+mj-lt"/>
              <a:buAutoNum type="arabicPeriod"/>
            </a:pPr>
            <a:r>
              <a:rPr lang="pt-BR" kern="1200">
                <a:solidFill>
                  <a:prstClr val="black"/>
                </a:solidFill>
                <a:latin typeface="Bahnschrift Light" panose="020B0502040204020203" pitchFamily="34" charset="0"/>
              </a:rPr>
              <a:t>Pastas de madeira;</a:t>
            </a:r>
          </a:p>
          <a:p>
            <a:pPr marL="457200" indent="-457200" algn="l" defTabSz="457200" hangingPunct="1">
              <a:buFont typeface="+mj-lt"/>
              <a:buAutoNum type="arabicPeriod"/>
            </a:pPr>
            <a:r>
              <a:rPr lang="pt-BR" kern="1200">
                <a:solidFill>
                  <a:prstClr val="black"/>
                </a:solidFill>
                <a:latin typeface="Bahnschrift Light" panose="020B0502040204020203" pitchFamily="34" charset="0"/>
              </a:rPr>
              <a:t>Plásticos e suas obras;</a:t>
            </a:r>
          </a:p>
        </p:txBody>
      </p:sp>
      <p:sp>
        <p:nvSpPr>
          <p:cNvPr id="68" name="Retângulo 67">
            <a:extLst>
              <a:ext uri="{FF2B5EF4-FFF2-40B4-BE49-F238E27FC236}">
                <a16:creationId xmlns:a16="http://schemas.microsoft.com/office/drawing/2014/main" id="{7ACF44C4-4160-4933-8A1B-9AC0AAB3C9E8}"/>
              </a:ext>
            </a:extLst>
          </p:cNvPr>
          <p:cNvSpPr/>
          <p:nvPr/>
        </p:nvSpPr>
        <p:spPr>
          <a:xfrm>
            <a:off x="1326330" y="3812357"/>
            <a:ext cx="8400501" cy="5589311"/>
          </a:xfrm>
          <a:prstGeom prst="rect">
            <a:avLst/>
          </a:prstGeom>
          <a:solidFill>
            <a:srgbClr val="FFFFFF">
              <a:alpha val="79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aphicFrame>
        <p:nvGraphicFramePr>
          <p:cNvPr id="60" name="Diagrama 59">
            <a:extLst>
              <a:ext uri="{FF2B5EF4-FFF2-40B4-BE49-F238E27FC236}">
                <a16:creationId xmlns:a16="http://schemas.microsoft.com/office/drawing/2014/main" id="{FF8FBEB6-72D8-4FB2-B866-7360E9EFB211}"/>
              </a:ext>
            </a:extLst>
          </p:cNvPr>
          <p:cNvGraphicFramePr/>
          <p:nvPr>
            <p:extLst>
              <p:ext uri="{D42A27DB-BD31-4B8C-83A1-F6EECF244321}">
                <p14:modId xmlns:p14="http://schemas.microsoft.com/office/powerpoint/2010/main" val="328503293"/>
              </p:ext>
            </p:extLst>
          </p:nvPr>
        </p:nvGraphicFramePr>
        <p:xfrm>
          <a:off x="228106" y="3909314"/>
          <a:ext cx="10552813" cy="606782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61" name="Gráfico 60">
            <a:extLst>
              <a:ext uri="{FF2B5EF4-FFF2-40B4-BE49-F238E27FC236}">
                <a16:creationId xmlns:a16="http://schemas.microsoft.com/office/drawing/2014/main" id="{26CB3AE7-0F0B-41F9-B186-540B49351EAC}"/>
              </a:ext>
            </a:extLst>
          </p:cNvPr>
          <p:cNvGraphicFramePr/>
          <p:nvPr>
            <p:extLst>
              <p:ext uri="{D42A27DB-BD31-4B8C-83A1-F6EECF244321}">
                <p14:modId xmlns:p14="http://schemas.microsoft.com/office/powerpoint/2010/main" val="1766867010"/>
              </p:ext>
            </p:extLst>
          </p:nvPr>
        </p:nvGraphicFramePr>
        <p:xfrm>
          <a:off x="1552289" y="3474736"/>
          <a:ext cx="1740877" cy="2484588"/>
        </p:xfrm>
        <a:graphic>
          <a:graphicData uri="http://schemas.openxmlformats.org/drawingml/2006/chart">
            <c:chart xmlns:c="http://schemas.openxmlformats.org/drawingml/2006/chart" xmlns:r="http://schemas.openxmlformats.org/officeDocument/2006/relationships" r:id="rId19"/>
          </a:graphicData>
        </a:graphic>
      </p:graphicFrame>
      <p:sp>
        <p:nvSpPr>
          <p:cNvPr id="62" name="CaixaDeTexto 61">
            <a:extLst>
              <a:ext uri="{FF2B5EF4-FFF2-40B4-BE49-F238E27FC236}">
                <a16:creationId xmlns:a16="http://schemas.microsoft.com/office/drawing/2014/main" id="{2482CB93-45F7-433F-B8FF-C756A147EDD7}"/>
              </a:ext>
            </a:extLst>
          </p:cNvPr>
          <p:cNvSpPr txBox="1"/>
          <p:nvPr/>
        </p:nvSpPr>
        <p:spPr>
          <a:xfrm>
            <a:off x="1645253" y="4415842"/>
            <a:ext cx="1564775" cy="677108"/>
          </a:xfrm>
          <a:prstGeom prst="rect">
            <a:avLst/>
          </a:prstGeom>
          <a:noFill/>
        </p:spPr>
        <p:txBody>
          <a:bodyPr wrap="square" rtlCol="0">
            <a:spAutoFit/>
          </a:bodyPr>
          <a:lstStyle/>
          <a:p>
            <a:pPr defTabSz="457200" hangingPunct="1"/>
            <a:r>
              <a:rPr lang="pt-BR" sz="3800" b="1" kern="1200">
                <a:solidFill>
                  <a:srgbClr val="7B7E7E"/>
                </a:solidFill>
                <a:latin typeface="Calibri"/>
              </a:rPr>
              <a:t>13%</a:t>
            </a:r>
          </a:p>
        </p:txBody>
      </p:sp>
      <p:graphicFrame>
        <p:nvGraphicFramePr>
          <p:cNvPr id="63" name="Gráfico 62">
            <a:extLst>
              <a:ext uri="{FF2B5EF4-FFF2-40B4-BE49-F238E27FC236}">
                <a16:creationId xmlns:a16="http://schemas.microsoft.com/office/drawing/2014/main" id="{8872B51B-15C0-4445-A034-CF84737E8936}"/>
              </a:ext>
            </a:extLst>
          </p:cNvPr>
          <p:cNvGraphicFramePr/>
          <p:nvPr>
            <p:extLst>
              <p:ext uri="{D42A27DB-BD31-4B8C-83A1-F6EECF244321}">
                <p14:modId xmlns:p14="http://schemas.microsoft.com/office/powerpoint/2010/main" val="2378941507"/>
              </p:ext>
            </p:extLst>
          </p:nvPr>
        </p:nvGraphicFramePr>
        <p:xfrm>
          <a:off x="1526692" y="7010339"/>
          <a:ext cx="1740877" cy="2484588"/>
        </p:xfrm>
        <a:graphic>
          <a:graphicData uri="http://schemas.openxmlformats.org/drawingml/2006/chart">
            <c:chart xmlns:c="http://schemas.openxmlformats.org/drawingml/2006/chart" xmlns:r="http://schemas.openxmlformats.org/officeDocument/2006/relationships" r:id="rId20"/>
          </a:graphicData>
        </a:graphic>
      </p:graphicFrame>
      <p:sp>
        <p:nvSpPr>
          <p:cNvPr id="64" name="CaixaDeTexto 63">
            <a:extLst>
              <a:ext uri="{FF2B5EF4-FFF2-40B4-BE49-F238E27FC236}">
                <a16:creationId xmlns:a16="http://schemas.microsoft.com/office/drawing/2014/main" id="{A1798B98-C15F-41B2-B2FA-A5F304EE87CF}"/>
              </a:ext>
            </a:extLst>
          </p:cNvPr>
          <p:cNvSpPr txBox="1"/>
          <p:nvPr/>
        </p:nvSpPr>
        <p:spPr>
          <a:xfrm>
            <a:off x="1654826" y="7951445"/>
            <a:ext cx="1564775" cy="677108"/>
          </a:xfrm>
          <a:prstGeom prst="rect">
            <a:avLst/>
          </a:prstGeom>
          <a:noFill/>
        </p:spPr>
        <p:txBody>
          <a:bodyPr wrap="square" rtlCol="0">
            <a:spAutoFit/>
          </a:bodyPr>
          <a:lstStyle/>
          <a:p>
            <a:pPr defTabSz="457200" hangingPunct="1"/>
            <a:r>
              <a:rPr lang="pt-BR" sz="3800" b="1" kern="1200">
                <a:solidFill>
                  <a:srgbClr val="7B7E7E"/>
                </a:solidFill>
                <a:latin typeface="Calibri"/>
              </a:rPr>
              <a:t>88%</a:t>
            </a:r>
          </a:p>
        </p:txBody>
      </p:sp>
      <p:graphicFrame>
        <p:nvGraphicFramePr>
          <p:cNvPr id="65" name="Gráfico 64">
            <a:extLst>
              <a:ext uri="{FF2B5EF4-FFF2-40B4-BE49-F238E27FC236}">
                <a16:creationId xmlns:a16="http://schemas.microsoft.com/office/drawing/2014/main" id="{FFD37A1F-DB10-4722-B979-4E6085F1323C}"/>
              </a:ext>
            </a:extLst>
          </p:cNvPr>
          <p:cNvGraphicFramePr/>
          <p:nvPr>
            <p:extLst>
              <p:ext uri="{D42A27DB-BD31-4B8C-83A1-F6EECF244321}">
                <p14:modId xmlns:p14="http://schemas.microsoft.com/office/powerpoint/2010/main" val="3501451029"/>
              </p:ext>
            </p:extLst>
          </p:nvPr>
        </p:nvGraphicFramePr>
        <p:xfrm>
          <a:off x="1526946" y="5236197"/>
          <a:ext cx="1740877" cy="2484588"/>
        </p:xfrm>
        <a:graphic>
          <a:graphicData uri="http://schemas.openxmlformats.org/drawingml/2006/chart">
            <c:chart xmlns:c="http://schemas.openxmlformats.org/drawingml/2006/chart" xmlns:r="http://schemas.openxmlformats.org/officeDocument/2006/relationships" r:id="rId21"/>
          </a:graphicData>
        </a:graphic>
      </p:graphicFrame>
      <p:sp>
        <p:nvSpPr>
          <p:cNvPr id="66" name="CaixaDeTexto 65">
            <a:extLst>
              <a:ext uri="{FF2B5EF4-FFF2-40B4-BE49-F238E27FC236}">
                <a16:creationId xmlns:a16="http://schemas.microsoft.com/office/drawing/2014/main" id="{53075730-A046-4073-ABF9-4CDCF183E921}"/>
              </a:ext>
            </a:extLst>
          </p:cNvPr>
          <p:cNvSpPr txBox="1"/>
          <p:nvPr/>
        </p:nvSpPr>
        <p:spPr>
          <a:xfrm>
            <a:off x="1702428" y="6157240"/>
            <a:ext cx="1408108" cy="861774"/>
          </a:xfrm>
          <a:prstGeom prst="rect">
            <a:avLst/>
          </a:prstGeom>
          <a:noFill/>
        </p:spPr>
        <p:txBody>
          <a:bodyPr wrap="square" rtlCol="0">
            <a:spAutoFit/>
          </a:bodyPr>
          <a:lstStyle/>
          <a:p>
            <a:pPr defTabSz="457200" hangingPunct="1"/>
            <a:r>
              <a:rPr lang="pt-BR" b="1" kern="1200">
                <a:solidFill>
                  <a:srgbClr val="7B7E7E"/>
                </a:solidFill>
                <a:latin typeface="Calibri"/>
              </a:rPr>
              <a:t>US$ 2,98 bilhões</a:t>
            </a:r>
          </a:p>
        </p:txBody>
      </p:sp>
    </p:spTree>
    <p:extLst>
      <p:ext uri="{BB962C8B-B14F-4D97-AF65-F5344CB8AC3E}">
        <p14:creationId xmlns:p14="http://schemas.microsoft.com/office/powerpoint/2010/main" val="163781489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5" name="Título da apresentação">
            <a:extLst>
              <a:ext uri="{FF2B5EF4-FFF2-40B4-BE49-F238E27FC236}">
                <a16:creationId xmlns:a16="http://schemas.microsoft.com/office/drawing/2014/main" id="{64BBA208-9481-4EFF-BB60-6C74F7B2F141}"/>
              </a:ext>
            </a:extLst>
          </p:cNvPr>
          <p:cNvSpPr txBox="1">
            <a:spLocks/>
          </p:cNvSpPr>
          <p:nvPr/>
        </p:nvSpPr>
        <p:spPr>
          <a:xfrm>
            <a:off x="2444262" y="1058982"/>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a:t>ACORDO MERCOSUL x UNIÃO EUROPEIA</a:t>
            </a:r>
          </a:p>
          <a:p>
            <a:pPr hangingPunct="1"/>
            <a:endParaRPr lang="pt-BR" sz="2000">
              <a:solidFill>
                <a:schemeClr val="tx1">
                  <a:lumMod val="75000"/>
                </a:schemeClr>
              </a:solidFill>
            </a:endParaRP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69393D9D-E34D-4AD1-B265-FDA1829412FE}"/>
              </a:ext>
            </a:extLst>
          </p:cNvPr>
          <p:cNvSpPr txBox="1">
            <a:spLocks/>
          </p:cNvSpPr>
          <p:nvPr/>
        </p:nvSpPr>
        <p:spPr>
          <a:xfrm>
            <a:off x="1527700" y="2731268"/>
            <a:ext cx="22246700" cy="94668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47500" lnSpcReduction="20000"/>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457200" indent="-457200" algn="just">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20 anos de negociação entre os blocos;</a:t>
            </a:r>
          </a:p>
          <a:p>
            <a:pPr algn="just">
              <a:lnSpc>
                <a:spcPct val="130000"/>
              </a:lnSpc>
            </a:pPr>
            <a:endParaRPr lang="pt-BR" sz="6700">
              <a:latin typeface="Fira Sans Regular" panose="020B0503050000020004" pitchFamily="34" charset="0"/>
              <a:cs typeface="Arial" panose="020B0604020202020204" pitchFamily="34" charset="0"/>
            </a:endParaRPr>
          </a:p>
          <a:p>
            <a:pPr marL="457200" indent="-457200" algn="just">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Importância: UE são 447,7 milhões de habitantes. PIB de €UR 14,5 bilhões. Representa cerca de 14% do comércio mundial de mercadorias. A UE é o primeiro investidor estrangeiro no Brasil;</a:t>
            </a:r>
          </a:p>
          <a:p>
            <a:pPr marL="457200" indent="-457200" algn="just">
              <a:lnSpc>
                <a:spcPct val="130000"/>
              </a:lnSpc>
              <a:buFont typeface="Wingdings" panose="05000000000000000000" pitchFamily="2" charset="2"/>
              <a:buChar char="q"/>
            </a:pPr>
            <a:endParaRPr lang="pt-BR" sz="6700">
              <a:latin typeface="Fira Sans Regular" panose="020B0503050000020004" pitchFamily="34" charset="0"/>
              <a:cs typeface="Arial" panose="020B0604020202020204" pitchFamily="34" charset="0"/>
            </a:endParaRPr>
          </a:p>
          <a:p>
            <a:pPr marL="457200" indent="-457200" algn="just">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Acordo moderno e amplo com 22 capítulos: bens, facilitação do comércio, desenvolvimento sustentável...</a:t>
            </a:r>
          </a:p>
          <a:p>
            <a:pPr marL="457200" indent="-457200" algn="just">
              <a:lnSpc>
                <a:spcPct val="130000"/>
              </a:lnSpc>
              <a:buFont typeface="Wingdings" panose="05000000000000000000" pitchFamily="2" charset="2"/>
              <a:buChar char="q"/>
            </a:pPr>
            <a:endParaRPr lang="pt-BR" sz="6700">
              <a:latin typeface="Fira Sans Regular" panose="020B0503050000020004" pitchFamily="34" charset="0"/>
              <a:cs typeface="Arial" panose="020B0604020202020204" pitchFamily="34" charset="0"/>
            </a:endParaRPr>
          </a:p>
          <a:p>
            <a:pPr marL="457200" indent="-457200">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As negociações do capítulo comercial foram concluídas em junho de 2019 e as dos capítulos político e de cooperação em junho de 2020. Revisão legal está avançada;</a:t>
            </a:r>
          </a:p>
          <a:p>
            <a:pPr marL="457200" indent="-457200">
              <a:lnSpc>
                <a:spcPct val="130000"/>
              </a:lnSpc>
              <a:buFont typeface="Wingdings" panose="05000000000000000000" pitchFamily="2" charset="2"/>
              <a:buChar char="q"/>
            </a:pPr>
            <a:endParaRPr lang="pt-BR" sz="6700">
              <a:latin typeface="Fira Sans Regular" panose="020B0503050000020004" pitchFamily="34" charset="0"/>
              <a:cs typeface="Arial" panose="020B0604020202020204" pitchFamily="34" charset="0"/>
            </a:endParaRPr>
          </a:p>
          <a:p>
            <a:pPr marL="457200" indent="-457200">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Em 2023 aconteceu a retomada do diálogo entre UE e Mercosul por meio de uma “</a:t>
            </a:r>
            <a:r>
              <a:rPr lang="pt-BR" sz="6700" err="1">
                <a:latin typeface="Fira Sans Regular" panose="020B0503050000020004" pitchFamily="34" charset="0"/>
                <a:cs typeface="Arial" panose="020B0604020202020204" pitchFamily="34" charset="0"/>
              </a:rPr>
              <a:t>side</a:t>
            </a:r>
            <a:r>
              <a:rPr lang="pt-BR" sz="6700">
                <a:latin typeface="Fira Sans Regular" panose="020B0503050000020004" pitchFamily="34" charset="0"/>
                <a:cs typeface="Arial" panose="020B0604020202020204" pitchFamily="34" charset="0"/>
              </a:rPr>
              <a:t> </a:t>
            </a:r>
            <a:r>
              <a:rPr lang="pt-BR" sz="6700" err="1">
                <a:latin typeface="Fira Sans Regular" panose="020B0503050000020004" pitchFamily="34" charset="0"/>
                <a:cs typeface="Arial" panose="020B0604020202020204" pitchFamily="34" charset="0"/>
              </a:rPr>
              <a:t>letter</a:t>
            </a:r>
            <a:r>
              <a:rPr lang="pt-BR" sz="6700">
                <a:latin typeface="Fira Sans Regular" panose="020B0503050000020004" pitchFamily="34" charset="0"/>
                <a:cs typeface="Arial" panose="020B0604020202020204" pitchFamily="34" charset="0"/>
              </a:rPr>
              <a:t>” proposta pela EU;</a:t>
            </a:r>
          </a:p>
          <a:p>
            <a:pPr>
              <a:lnSpc>
                <a:spcPct val="130000"/>
              </a:lnSpc>
            </a:pPr>
            <a:endParaRPr lang="pt-BR" sz="6700">
              <a:latin typeface="Fira Sans Regular" panose="020B0503050000020004" pitchFamily="34" charset="0"/>
              <a:cs typeface="Arial" panose="020B0604020202020204" pitchFamily="34" charset="0"/>
            </a:endParaRPr>
          </a:p>
          <a:p>
            <a:pPr marL="457200" indent="-457200" algn="just">
              <a:lnSpc>
                <a:spcPct val="130000"/>
              </a:lnSpc>
              <a:buFont typeface="Wingdings" panose="05000000000000000000" pitchFamily="2" charset="2"/>
              <a:buChar char="q"/>
            </a:pPr>
            <a:r>
              <a:rPr lang="pt-BR" sz="6700">
                <a:latin typeface="Fira Sans Regular" panose="020B0503050000020004" pitchFamily="34" charset="0"/>
                <a:cs typeface="Arial" panose="020B0604020202020204" pitchFamily="34" charset="0"/>
              </a:rPr>
              <a:t>Principal entrave: compromissos ambientais.</a:t>
            </a:r>
          </a:p>
          <a:p>
            <a:pPr hangingPunct="1"/>
            <a:r>
              <a:rPr lang="pt-BR"/>
              <a:t> </a:t>
            </a:r>
          </a:p>
        </p:txBody>
      </p:sp>
      <p:cxnSp>
        <p:nvCxnSpPr>
          <p:cNvPr id="11" name="Conector reto 10">
            <a:extLst>
              <a:ext uri="{FF2B5EF4-FFF2-40B4-BE49-F238E27FC236}">
                <a16:creationId xmlns:a16="http://schemas.microsoft.com/office/drawing/2014/main" id="{EEEB7F41-72CA-46FE-AB43-7C82D7C49D02}"/>
              </a:ext>
            </a:extLst>
          </p:cNvPr>
          <p:cNvCxnSpPr>
            <a:cxnSpLocks/>
          </p:cNvCxnSpPr>
          <p:nvPr/>
        </p:nvCxnSpPr>
        <p:spPr>
          <a:xfrm>
            <a:off x="2096790" y="2240983"/>
            <a:ext cx="18393507" cy="0"/>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2880660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5" name="Título da apresentação">
            <a:extLst>
              <a:ext uri="{FF2B5EF4-FFF2-40B4-BE49-F238E27FC236}">
                <a16:creationId xmlns:a16="http://schemas.microsoft.com/office/drawing/2014/main" id="{64BBA208-9481-4EFF-BB60-6C74F7B2F141}"/>
              </a:ext>
            </a:extLst>
          </p:cNvPr>
          <p:cNvSpPr txBox="1">
            <a:spLocks/>
          </p:cNvSpPr>
          <p:nvPr/>
        </p:nvSpPr>
        <p:spPr>
          <a:xfrm>
            <a:off x="2444262" y="1058982"/>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a:t>REGULAMENTO ANTIDESMATAMENTO - UE</a:t>
            </a:r>
          </a:p>
          <a:p>
            <a:pPr hangingPunct="1"/>
            <a:endParaRPr lang="pt-BR" sz="2000">
              <a:solidFill>
                <a:schemeClr val="tx1">
                  <a:lumMod val="75000"/>
                </a:schemeClr>
              </a:solidFill>
            </a:endParaRPr>
          </a:p>
          <a:p>
            <a:pPr hangingPunct="1"/>
            <a:r>
              <a:rPr lang="pt-BR" sz="4500">
                <a:solidFill>
                  <a:srgbClr val="000000"/>
                </a:solidFill>
              </a:rPr>
              <a:t>EU DEFORESTATION-FREE REGULATION (EUDR)</a:t>
            </a:r>
          </a:p>
        </p:txBody>
      </p:sp>
      <p:pic>
        <p:nvPicPr>
          <p:cNvPr id="6" name="Picture 2" descr="União Europeia fecha acordo contra produtos de desmatamento">
            <a:extLst>
              <a:ext uri="{FF2B5EF4-FFF2-40B4-BE49-F238E27FC236}">
                <a16:creationId xmlns:a16="http://schemas.microsoft.com/office/drawing/2014/main" id="{881A6908-729D-43B6-892C-35C8C6AA46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0406" y="4410251"/>
            <a:ext cx="5237386" cy="3485242"/>
          </a:xfrm>
          <a:prstGeom prst="rect">
            <a:avLst/>
          </a:prstGeom>
          <a:noFill/>
          <a:extLst>
            <a:ext uri="{909E8E84-426E-40DD-AFC4-6F175D3DCCD1}">
              <a14:hiddenFill xmlns:a14="http://schemas.microsoft.com/office/drawing/2010/main">
                <a:solidFill>
                  <a:srgbClr val="FFFFFF"/>
                </a:solidFill>
              </a14:hiddenFill>
            </a:ext>
          </a:extLst>
        </p:spPr>
      </p:pic>
      <p:sp>
        <p:nvSpPr>
          <p:cNvPr id="7"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A2500074-70CA-443F-90B1-00EE261B2C63}"/>
              </a:ext>
            </a:extLst>
          </p:cNvPr>
          <p:cNvSpPr txBox="1">
            <a:spLocks/>
          </p:cNvSpPr>
          <p:nvPr/>
        </p:nvSpPr>
        <p:spPr>
          <a:xfrm>
            <a:off x="9815251" y="8877318"/>
            <a:ext cx="10010310" cy="6552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457200" indent="-457200" algn="just">
              <a:lnSpc>
                <a:spcPct val="130000"/>
              </a:lnSpc>
              <a:buFont typeface="Wingdings" panose="05000000000000000000" pitchFamily="2" charset="2"/>
              <a:buChar char="q"/>
            </a:pPr>
            <a:r>
              <a:rPr lang="pt-BR" sz="3200">
                <a:latin typeface="Fira Sans Regular" panose="020B0503050000020004" pitchFamily="34" charset="0"/>
                <a:cs typeface="Arial" panose="020B0604020202020204" pitchFamily="34" charset="0"/>
              </a:rPr>
              <a:t>Objetivo: reduzir o impacto no desmatamento e degradação florestal a nível mundial, reduzir as emissões de GEE e a perda de biodiversidade.</a:t>
            </a:r>
          </a:p>
          <a:p>
            <a:pPr hangingPunct="1"/>
            <a:r>
              <a:rPr lang="pt-BR"/>
              <a:t> </a:t>
            </a: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69393D9D-E34D-4AD1-B265-FDA1829412FE}"/>
              </a:ext>
            </a:extLst>
          </p:cNvPr>
          <p:cNvSpPr txBox="1">
            <a:spLocks/>
          </p:cNvSpPr>
          <p:nvPr/>
        </p:nvSpPr>
        <p:spPr>
          <a:xfrm>
            <a:off x="1842354" y="4438659"/>
            <a:ext cx="12350846" cy="6552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just">
              <a:lnSpc>
                <a:spcPct val="130000"/>
              </a:lnSpc>
            </a:pPr>
            <a:r>
              <a:rPr lang="pt-BR" sz="3200">
                <a:latin typeface="Fira Sans Regular" panose="020B0503050000020004" pitchFamily="34" charset="0"/>
                <a:cs typeface="Arial" panose="020B0604020202020204" pitchFamily="34" charset="0"/>
              </a:rPr>
              <a:t>Em 9 de junho de 2023, a UE publicou o </a:t>
            </a:r>
            <a:r>
              <a:rPr lang="pt-BR" sz="3200" b="1">
                <a:latin typeface="Fira Sans Regular" panose="020B0503050000020004" pitchFamily="34" charset="0"/>
                <a:cs typeface="Arial" panose="020B0604020202020204" pitchFamily="34" charset="0"/>
              </a:rPr>
              <a:t>Regulamento 2023/1115</a:t>
            </a:r>
            <a:r>
              <a:rPr lang="pt-BR" sz="3200">
                <a:latin typeface="Fira Sans Regular" panose="020B0503050000020004" pitchFamily="34" charset="0"/>
                <a:cs typeface="Arial" panose="020B0604020202020204" pitchFamily="34" charset="0"/>
              </a:rPr>
              <a:t>, que condiciona a importação de determinadas commodities agrícolas e seus derivados a </a:t>
            </a:r>
            <a:r>
              <a:rPr lang="pt-BR" sz="3200" i="1" err="1">
                <a:latin typeface="Fira Sans Regular" panose="020B0503050000020004" pitchFamily="34" charset="0"/>
                <a:cs typeface="Arial" panose="020B0604020202020204" pitchFamily="34" charset="0"/>
              </a:rPr>
              <a:t>due</a:t>
            </a:r>
            <a:r>
              <a:rPr lang="pt-BR" sz="3200" i="1">
                <a:latin typeface="Fira Sans Regular" panose="020B0503050000020004" pitchFamily="34" charset="0"/>
                <a:cs typeface="Arial" panose="020B0604020202020204" pitchFamily="34" charset="0"/>
              </a:rPr>
              <a:t> </a:t>
            </a:r>
            <a:r>
              <a:rPr lang="pt-BR" sz="3200" i="1" err="1">
                <a:latin typeface="Fira Sans Regular" panose="020B0503050000020004" pitchFamily="34" charset="0"/>
                <a:cs typeface="Arial" panose="020B0604020202020204" pitchFamily="34" charset="0"/>
              </a:rPr>
              <a:t>diligence</a:t>
            </a:r>
            <a:r>
              <a:rPr lang="pt-BR" sz="3200" i="1">
                <a:latin typeface="Fira Sans Regular" panose="020B0503050000020004" pitchFamily="34" charset="0"/>
                <a:cs typeface="Arial" panose="020B0604020202020204" pitchFamily="34" charset="0"/>
              </a:rPr>
              <a:t> </a:t>
            </a:r>
            <a:r>
              <a:rPr lang="pt-BR" sz="3200">
                <a:latin typeface="Fira Sans Regular" panose="020B0503050000020004" pitchFamily="34" charset="0"/>
                <a:cs typeface="Arial" panose="020B0604020202020204" pitchFamily="34" charset="0"/>
              </a:rPr>
              <a:t>de suas cadeias de fornecimento, com o objetivo de verificar se foram ou não produzidas em zonas livres de desmatamento, seja ele legal ou ilegal, </a:t>
            </a:r>
            <a:r>
              <a:rPr lang="pt-BR" sz="3200" b="1">
                <a:latin typeface="Fira Sans Regular" panose="020B0503050000020004" pitchFamily="34" charset="0"/>
                <a:cs typeface="Arial" panose="020B0604020202020204" pitchFamily="34" charset="0"/>
              </a:rPr>
              <a:t>a partir de 31 de dezembro de 2020</a:t>
            </a:r>
            <a:r>
              <a:rPr lang="pt-BR" sz="3200">
                <a:latin typeface="Fira Sans Regular" panose="020B0503050000020004" pitchFamily="34" charset="0"/>
                <a:cs typeface="Arial" panose="020B0604020202020204" pitchFamily="34" charset="0"/>
              </a:rPr>
              <a:t>.</a:t>
            </a:r>
          </a:p>
          <a:p>
            <a:pPr hangingPunct="1"/>
            <a:r>
              <a:rPr lang="pt-BR"/>
              <a:t> </a:t>
            </a:r>
          </a:p>
        </p:txBody>
      </p:sp>
      <p:cxnSp>
        <p:nvCxnSpPr>
          <p:cNvPr id="11" name="Conector reto 10">
            <a:extLst>
              <a:ext uri="{FF2B5EF4-FFF2-40B4-BE49-F238E27FC236}">
                <a16:creationId xmlns:a16="http://schemas.microsoft.com/office/drawing/2014/main" id="{EEEB7F41-72CA-46FE-AB43-7C82D7C49D02}"/>
              </a:ext>
            </a:extLst>
          </p:cNvPr>
          <p:cNvCxnSpPr>
            <a:cxnSpLocks/>
          </p:cNvCxnSpPr>
          <p:nvPr/>
        </p:nvCxnSpPr>
        <p:spPr>
          <a:xfrm>
            <a:off x="2444262" y="2954215"/>
            <a:ext cx="18393507" cy="0"/>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848350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5" name="Título da apresentação">
            <a:extLst>
              <a:ext uri="{FF2B5EF4-FFF2-40B4-BE49-F238E27FC236}">
                <a16:creationId xmlns:a16="http://schemas.microsoft.com/office/drawing/2014/main" id="{47832E82-693B-4452-860C-705523E66437}"/>
              </a:ext>
            </a:extLst>
          </p:cNvPr>
          <p:cNvSpPr txBox="1">
            <a:spLocks/>
          </p:cNvSpPr>
          <p:nvPr/>
        </p:nvSpPr>
        <p:spPr>
          <a:xfrm>
            <a:off x="2444262" y="1058982"/>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a:t>REGULAMENTO ANTIDESMATAMENTO - UE</a:t>
            </a:r>
          </a:p>
          <a:p>
            <a:pPr hangingPunct="1"/>
            <a:endParaRPr lang="pt-BR" sz="2000">
              <a:solidFill>
                <a:schemeClr val="tx1">
                  <a:lumMod val="75000"/>
                </a:schemeClr>
              </a:solidFill>
            </a:endParaRPr>
          </a:p>
          <a:p>
            <a:pPr hangingPunct="1"/>
            <a:r>
              <a:rPr lang="pt-BR" sz="4500">
                <a:solidFill>
                  <a:srgbClr val="000000"/>
                </a:solidFill>
              </a:rPr>
              <a:t>EU DEFORESTATION-FREE REGULATION (EUDR)</a:t>
            </a:r>
          </a:p>
        </p:txBody>
      </p:sp>
      <p:pic>
        <p:nvPicPr>
          <p:cNvPr id="6" name="Imagem 5">
            <a:extLst>
              <a:ext uri="{FF2B5EF4-FFF2-40B4-BE49-F238E27FC236}">
                <a16:creationId xmlns:a16="http://schemas.microsoft.com/office/drawing/2014/main" id="{D6570C62-744C-4B7A-9D2B-8901B6CFA124}"/>
              </a:ext>
            </a:extLst>
          </p:cNvPr>
          <p:cNvPicPr>
            <a:picLocks noChangeAspect="1"/>
          </p:cNvPicPr>
          <p:nvPr/>
        </p:nvPicPr>
        <p:blipFill>
          <a:blip r:embed="rId3"/>
          <a:stretch>
            <a:fillRect/>
          </a:stretch>
        </p:blipFill>
        <p:spPr>
          <a:xfrm>
            <a:off x="1061931" y="3987205"/>
            <a:ext cx="22692056" cy="6554065"/>
          </a:xfrm>
          <a:prstGeom prst="rect">
            <a:avLst/>
          </a:prstGeom>
        </p:spPr>
      </p:pic>
    </p:spTree>
    <p:extLst>
      <p:ext uri="{BB962C8B-B14F-4D97-AF65-F5344CB8AC3E}">
        <p14:creationId xmlns:p14="http://schemas.microsoft.com/office/powerpoint/2010/main" val="71688388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4" name="Título da apresentação">
            <a:extLst>
              <a:ext uri="{FF2B5EF4-FFF2-40B4-BE49-F238E27FC236}">
                <a16:creationId xmlns:a16="http://schemas.microsoft.com/office/drawing/2014/main" id="{5F164271-F386-4FEE-BE41-5510505419F5}"/>
              </a:ext>
            </a:extLst>
          </p:cNvPr>
          <p:cNvSpPr txBox="1">
            <a:spLocks/>
          </p:cNvSpPr>
          <p:nvPr/>
        </p:nvSpPr>
        <p:spPr>
          <a:xfrm>
            <a:off x="2444262" y="1058982"/>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a:t>REGULAMENTO ANTIDESMATAMENTO - UE</a:t>
            </a:r>
          </a:p>
          <a:p>
            <a:pPr hangingPunct="1"/>
            <a:endParaRPr lang="pt-BR" sz="2000">
              <a:solidFill>
                <a:schemeClr val="tx1">
                  <a:lumMod val="75000"/>
                </a:schemeClr>
              </a:solidFill>
            </a:endParaRPr>
          </a:p>
          <a:p>
            <a:pPr hangingPunct="1"/>
            <a:r>
              <a:rPr lang="pt-BR" sz="4500">
                <a:solidFill>
                  <a:srgbClr val="000000"/>
                </a:solidFill>
              </a:rPr>
              <a:t>EU DEFORESTATION-FREE REGULATION (EUDR)</a:t>
            </a:r>
          </a:p>
        </p:txBody>
      </p:sp>
      <p:pic>
        <p:nvPicPr>
          <p:cNvPr id="5" name="Imagem 4">
            <a:extLst>
              <a:ext uri="{FF2B5EF4-FFF2-40B4-BE49-F238E27FC236}">
                <a16:creationId xmlns:a16="http://schemas.microsoft.com/office/drawing/2014/main" id="{704229A5-915B-4A4E-8C79-32AFBBE92C02}"/>
              </a:ext>
            </a:extLst>
          </p:cNvPr>
          <p:cNvPicPr>
            <a:picLocks noChangeAspect="1"/>
          </p:cNvPicPr>
          <p:nvPr/>
        </p:nvPicPr>
        <p:blipFill>
          <a:blip r:embed="rId3"/>
          <a:stretch>
            <a:fillRect/>
          </a:stretch>
        </p:blipFill>
        <p:spPr>
          <a:xfrm>
            <a:off x="1286599" y="3554562"/>
            <a:ext cx="10586674" cy="7345425"/>
          </a:xfrm>
          <a:prstGeom prst="rect">
            <a:avLst/>
          </a:prstGeom>
        </p:spPr>
      </p:pic>
      <p:pic>
        <p:nvPicPr>
          <p:cNvPr id="6" name="Imagem 5">
            <a:extLst>
              <a:ext uri="{FF2B5EF4-FFF2-40B4-BE49-F238E27FC236}">
                <a16:creationId xmlns:a16="http://schemas.microsoft.com/office/drawing/2014/main" id="{B5156DA3-8ACC-4AF1-B816-2559E4D44030}"/>
              </a:ext>
            </a:extLst>
          </p:cNvPr>
          <p:cNvPicPr>
            <a:picLocks noChangeAspect="1"/>
          </p:cNvPicPr>
          <p:nvPr/>
        </p:nvPicPr>
        <p:blipFill rotWithShape="1">
          <a:blip r:embed="rId4"/>
          <a:srcRect r="3014"/>
          <a:stretch/>
        </p:blipFill>
        <p:spPr>
          <a:xfrm>
            <a:off x="12504378" y="3492650"/>
            <a:ext cx="10586672" cy="7469252"/>
          </a:xfrm>
          <a:prstGeom prst="rect">
            <a:avLst/>
          </a:prstGeom>
        </p:spPr>
      </p:pic>
    </p:spTree>
    <p:extLst>
      <p:ext uri="{BB962C8B-B14F-4D97-AF65-F5344CB8AC3E}">
        <p14:creationId xmlns:p14="http://schemas.microsoft.com/office/powerpoint/2010/main" val="103968146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4" name="Título da apresentação">
            <a:extLst>
              <a:ext uri="{FF2B5EF4-FFF2-40B4-BE49-F238E27FC236}">
                <a16:creationId xmlns:a16="http://schemas.microsoft.com/office/drawing/2014/main" id="{5F164271-F386-4FEE-BE41-5510505419F5}"/>
              </a:ext>
            </a:extLst>
          </p:cNvPr>
          <p:cNvSpPr txBox="1">
            <a:spLocks/>
          </p:cNvSpPr>
          <p:nvPr/>
        </p:nvSpPr>
        <p:spPr>
          <a:xfrm>
            <a:off x="2444262" y="1058982"/>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a:t>REGULAMENTO ANTIDESMATAMENTO - UE</a:t>
            </a:r>
          </a:p>
          <a:p>
            <a:pPr hangingPunct="1"/>
            <a:endParaRPr lang="pt-BR" sz="2000">
              <a:solidFill>
                <a:schemeClr val="tx1">
                  <a:lumMod val="75000"/>
                </a:schemeClr>
              </a:solidFill>
            </a:endParaRPr>
          </a:p>
          <a:p>
            <a:pPr hangingPunct="1"/>
            <a:r>
              <a:rPr lang="pt-BR" sz="4500">
                <a:solidFill>
                  <a:srgbClr val="000000"/>
                </a:solidFill>
              </a:rPr>
              <a:t>EU DEFORESTATION-FREE REGULATION (EUDR)</a:t>
            </a:r>
          </a:p>
        </p:txBody>
      </p:sp>
      <p:sp>
        <p:nvSpPr>
          <p:cNvPr id="7"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0B3C8C5C-9A0D-4748-A268-07006C48F998}"/>
              </a:ext>
            </a:extLst>
          </p:cNvPr>
          <p:cNvSpPr txBox="1">
            <a:spLocks/>
          </p:cNvSpPr>
          <p:nvPr/>
        </p:nvSpPr>
        <p:spPr>
          <a:xfrm>
            <a:off x="1564276" y="3876748"/>
            <a:ext cx="12350846" cy="1047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just">
              <a:lnSpc>
                <a:spcPct val="130000"/>
              </a:lnSpc>
            </a:pPr>
            <a:r>
              <a:rPr lang="pt-BR" sz="6000" b="1">
                <a:latin typeface="Fira Sans Regular" panose="020B0503050000020004" pitchFamily="34" charset="0"/>
                <a:cs typeface="Arial" panose="020B0604020202020204" pitchFamily="34" charset="0"/>
              </a:rPr>
              <a:t>Como funcionará</a:t>
            </a:r>
          </a:p>
          <a:p>
            <a:pPr hangingPunct="1"/>
            <a:r>
              <a:rPr lang="pt-BR" sz="6000"/>
              <a:t> </a:t>
            </a: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0CD1F979-0FC3-444E-9F6C-E403465147B6}"/>
              </a:ext>
            </a:extLst>
          </p:cNvPr>
          <p:cNvSpPr txBox="1">
            <a:spLocks/>
          </p:cNvSpPr>
          <p:nvPr/>
        </p:nvSpPr>
        <p:spPr>
          <a:xfrm>
            <a:off x="1564275" y="5453980"/>
            <a:ext cx="20574755" cy="6552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92500" lnSpcReduction="10000"/>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571357" indent="-571357">
              <a:lnSpc>
                <a:spcPct val="130000"/>
              </a:lnSpc>
              <a:buFont typeface="Wingdings" panose="05000000000000000000" pitchFamily="2" charset="2"/>
              <a:buChar char="ü"/>
            </a:pPr>
            <a:r>
              <a:rPr lang="pt-BR" sz="3199">
                <a:solidFill>
                  <a:srgbClr val="3E3E3C"/>
                </a:solidFill>
                <a:latin typeface="Fira Sans Regular" panose="020B0503050000020004" pitchFamily="34" charset="0"/>
                <a:cs typeface="Arial" panose="020B0604020202020204" pitchFamily="34" charset="0"/>
              </a:rPr>
              <a:t>Prevê obrigações para operadores (importadores) e comerciantes (varejistas, distribuidores e processadores)</a:t>
            </a:r>
          </a:p>
          <a:p>
            <a:pPr marL="571357" indent="-571357">
              <a:lnSpc>
                <a:spcPct val="130000"/>
              </a:lnSpc>
              <a:buFont typeface="Wingdings" panose="05000000000000000000" pitchFamily="2" charset="2"/>
              <a:buChar char="ü"/>
            </a:pPr>
            <a:endParaRPr lang="pt-BR" sz="500">
              <a:solidFill>
                <a:srgbClr val="3E3E3C"/>
              </a:solidFill>
              <a:latin typeface="Fira Sans Regular" panose="020B0503050000020004" pitchFamily="34" charset="0"/>
              <a:cs typeface="Arial" panose="020B0604020202020204" pitchFamily="34" charset="0"/>
            </a:endParaRPr>
          </a:p>
          <a:p>
            <a:pPr marL="571357" indent="-571357">
              <a:lnSpc>
                <a:spcPct val="130000"/>
              </a:lnSpc>
              <a:buFont typeface="Wingdings" panose="05000000000000000000" pitchFamily="2" charset="2"/>
              <a:buChar char="ü"/>
            </a:pPr>
            <a:r>
              <a:rPr lang="pt-BR" sz="3199">
                <a:solidFill>
                  <a:srgbClr val="3E3E3C"/>
                </a:solidFill>
                <a:latin typeface="Fira Sans Regular" panose="020B0503050000020004" pitchFamily="34" charset="0"/>
                <a:cs typeface="Arial" panose="020B0604020202020204" pitchFamily="34" charset="0"/>
              </a:rPr>
              <a:t>Os importadores devem estabelecer um sistema de </a:t>
            </a:r>
            <a:r>
              <a:rPr lang="pt-BR" sz="3199" i="1" err="1">
                <a:solidFill>
                  <a:srgbClr val="3E3E3C"/>
                </a:solidFill>
                <a:latin typeface="Fira Sans Regular" panose="020B0503050000020004" pitchFamily="34" charset="0"/>
                <a:cs typeface="Arial" panose="020B0604020202020204" pitchFamily="34" charset="0"/>
              </a:rPr>
              <a:t>due</a:t>
            </a:r>
            <a:r>
              <a:rPr lang="pt-BR" sz="3199" i="1">
                <a:solidFill>
                  <a:srgbClr val="3E3E3C"/>
                </a:solidFill>
                <a:latin typeface="Fira Sans Regular" panose="020B0503050000020004" pitchFamily="34" charset="0"/>
                <a:cs typeface="Arial" panose="020B0604020202020204" pitchFamily="34" charset="0"/>
              </a:rPr>
              <a:t> </a:t>
            </a:r>
            <a:r>
              <a:rPr lang="pt-BR" sz="3199" i="1" err="1">
                <a:solidFill>
                  <a:srgbClr val="3E3E3C"/>
                </a:solidFill>
                <a:latin typeface="Fira Sans Regular" panose="020B0503050000020004" pitchFamily="34" charset="0"/>
                <a:cs typeface="Arial" panose="020B0604020202020204" pitchFamily="34" charset="0"/>
              </a:rPr>
              <a:t>dilligence</a:t>
            </a:r>
            <a:r>
              <a:rPr lang="pt-BR" sz="3199" i="1">
                <a:solidFill>
                  <a:srgbClr val="3E3E3C"/>
                </a:solidFill>
                <a:latin typeface="Fira Sans Regular" panose="020B0503050000020004" pitchFamily="34" charset="0"/>
                <a:cs typeface="Arial" panose="020B0604020202020204" pitchFamily="34" charset="0"/>
              </a:rPr>
              <a:t> </a:t>
            </a:r>
            <a:r>
              <a:rPr lang="pt-BR" sz="3199">
                <a:solidFill>
                  <a:srgbClr val="3E3E3C"/>
                </a:solidFill>
                <a:latin typeface="Fira Sans Regular" panose="020B0503050000020004" pitchFamily="34" charset="0"/>
                <a:cs typeface="Arial" panose="020B0604020202020204" pitchFamily="34" charset="0"/>
              </a:rPr>
              <a:t>sobre sua cadeia, antes da importação. </a:t>
            </a:r>
          </a:p>
          <a:p>
            <a:pPr>
              <a:lnSpc>
                <a:spcPct val="130000"/>
              </a:lnSpc>
            </a:pPr>
            <a:endParaRPr lang="pt-BR" sz="3199" i="1">
              <a:solidFill>
                <a:srgbClr val="3E3E3C"/>
              </a:solidFill>
              <a:latin typeface="Fira Sans Regular" panose="020B0503050000020004" pitchFamily="34" charset="0"/>
              <a:cs typeface="Arial" panose="020B0604020202020204" pitchFamily="34" charset="0"/>
            </a:endParaRPr>
          </a:p>
          <a:p>
            <a:pPr>
              <a:lnSpc>
                <a:spcPct val="130000"/>
              </a:lnSpc>
            </a:pPr>
            <a:r>
              <a:rPr lang="pt-BR" sz="3199" i="1" err="1">
                <a:solidFill>
                  <a:srgbClr val="3E3E3C"/>
                </a:solidFill>
                <a:latin typeface="Fira Sans Regular" panose="020B0503050000020004" pitchFamily="34" charset="0"/>
                <a:cs typeface="Arial" panose="020B0604020202020204" pitchFamily="34" charset="0"/>
              </a:rPr>
              <a:t>Due</a:t>
            </a:r>
            <a:r>
              <a:rPr lang="pt-BR" sz="3199" i="1">
                <a:solidFill>
                  <a:srgbClr val="3E3E3C"/>
                </a:solidFill>
                <a:latin typeface="Fira Sans Regular" panose="020B0503050000020004" pitchFamily="34" charset="0"/>
                <a:cs typeface="Arial" panose="020B0604020202020204" pitchFamily="34" charset="0"/>
              </a:rPr>
              <a:t> </a:t>
            </a:r>
            <a:r>
              <a:rPr lang="pt-BR" sz="3199" i="1" err="1">
                <a:solidFill>
                  <a:srgbClr val="3E3E3C"/>
                </a:solidFill>
                <a:latin typeface="Fira Sans Regular" panose="020B0503050000020004" pitchFamily="34" charset="0"/>
                <a:cs typeface="Arial" panose="020B0604020202020204" pitchFamily="34" charset="0"/>
              </a:rPr>
              <a:t>diligence</a:t>
            </a:r>
            <a:r>
              <a:rPr lang="pt-BR" sz="3199" i="1">
                <a:solidFill>
                  <a:srgbClr val="3E3E3C"/>
                </a:solidFill>
                <a:latin typeface="Fira Sans Regular" panose="020B0503050000020004" pitchFamily="34" charset="0"/>
                <a:cs typeface="Arial" panose="020B0604020202020204" pitchFamily="34" charset="0"/>
              </a:rPr>
              <a:t> </a:t>
            </a:r>
            <a:r>
              <a:rPr lang="pt-BR" sz="3199">
                <a:solidFill>
                  <a:srgbClr val="3E3E3C"/>
                </a:solidFill>
                <a:latin typeface="Fira Sans Regular" panose="020B0503050000020004" pitchFamily="34" charset="0"/>
                <a:cs typeface="Arial" panose="020B0604020202020204" pitchFamily="34" charset="0"/>
              </a:rPr>
              <a:t>envolve:</a:t>
            </a:r>
          </a:p>
          <a:p>
            <a:pPr marL="571357" indent="-571357">
              <a:lnSpc>
                <a:spcPct val="130000"/>
              </a:lnSpc>
              <a:buFont typeface="Wingdings" panose="05000000000000000000" pitchFamily="2" charset="2"/>
              <a:buChar char="q"/>
            </a:pPr>
            <a:r>
              <a:rPr lang="pt-BR" sz="3199">
                <a:solidFill>
                  <a:srgbClr val="3E3E3C"/>
                </a:solidFill>
                <a:latin typeface="Fira Sans Regular" panose="020B0503050000020004" pitchFamily="34" charset="0"/>
                <a:cs typeface="Arial" panose="020B0604020202020204" pitchFamily="34" charset="0"/>
              </a:rPr>
              <a:t>Coleta de informações (incluindo Geolocalização);</a:t>
            </a:r>
          </a:p>
          <a:p>
            <a:pPr marL="571357" indent="-571357">
              <a:lnSpc>
                <a:spcPct val="130000"/>
              </a:lnSpc>
              <a:buFont typeface="Wingdings" panose="05000000000000000000" pitchFamily="2" charset="2"/>
              <a:buChar char="q"/>
            </a:pPr>
            <a:r>
              <a:rPr lang="pt-BR" sz="3199">
                <a:solidFill>
                  <a:srgbClr val="3E3E3C"/>
                </a:solidFill>
                <a:latin typeface="Fira Sans Regular" panose="020B0503050000020004" pitchFamily="34" charset="0"/>
                <a:cs typeface="Arial" panose="020B0604020202020204" pitchFamily="34" charset="0"/>
              </a:rPr>
              <a:t>Avaliação de risco (cruzamento com os parâmetros da medida);</a:t>
            </a:r>
          </a:p>
          <a:p>
            <a:pPr marL="571357" indent="-571357">
              <a:lnSpc>
                <a:spcPct val="130000"/>
              </a:lnSpc>
              <a:buFont typeface="Wingdings" panose="05000000000000000000" pitchFamily="2" charset="2"/>
              <a:buChar char="q"/>
            </a:pPr>
            <a:r>
              <a:rPr lang="pt-BR" sz="3199">
                <a:solidFill>
                  <a:srgbClr val="3E3E3C"/>
                </a:solidFill>
                <a:latin typeface="Fira Sans Regular" panose="020B0503050000020004" pitchFamily="34" charset="0"/>
                <a:cs typeface="Arial" panose="020B0604020202020204" pitchFamily="34" charset="0"/>
              </a:rPr>
              <a:t>Mitigação de risco (podem ser necessárias ações);</a:t>
            </a:r>
          </a:p>
          <a:p>
            <a:pPr marL="571357" indent="-571357">
              <a:lnSpc>
                <a:spcPct val="130000"/>
              </a:lnSpc>
              <a:buFont typeface="Wingdings" panose="05000000000000000000" pitchFamily="2" charset="2"/>
              <a:buChar char="q"/>
            </a:pPr>
            <a:r>
              <a:rPr lang="pt-BR" sz="3199">
                <a:solidFill>
                  <a:srgbClr val="3E3E3C"/>
                </a:solidFill>
                <a:latin typeface="Fira Sans Regular" panose="020B0503050000020004" pitchFamily="34" charset="0"/>
                <a:cs typeface="Arial" panose="020B0604020202020204" pitchFamily="34" charset="0"/>
              </a:rPr>
              <a:t>Declaração de </a:t>
            </a:r>
            <a:r>
              <a:rPr lang="pt-BR" sz="3199" i="1" err="1">
                <a:solidFill>
                  <a:srgbClr val="3E3E3C"/>
                </a:solidFill>
                <a:latin typeface="Fira Sans Regular" panose="020B0503050000020004" pitchFamily="34" charset="0"/>
                <a:cs typeface="Arial" panose="020B0604020202020204" pitchFamily="34" charset="0"/>
              </a:rPr>
              <a:t>due</a:t>
            </a:r>
            <a:r>
              <a:rPr lang="pt-BR" sz="3199" i="1">
                <a:solidFill>
                  <a:srgbClr val="3E3E3C"/>
                </a:solidFill>
                <a:latin typeface="Fira Sans Regular" panose="020B0503050000020004" pitchFamily="34" charset="0"/>
                <a:cs typeface="Arial" panose="020B0604020202020204" pitchFamily="34" charset="0"/>
              </a:rPr>
              <a:t> </a:t>
            </a:r>
            <a:r>
              <a:rPr lang="pt-BR" sz="3199" i="1" err="1">
                <a:solidFill>
                  <a:srgbClr val="3E3E3C"/>
                </a:solidFill>
                <a:latin typeface="Fira Sans Regular" panose="020B0503050000020004" pitchFamily="34" charset="0"/>
                <a:cs typeface="Arial" panose="020B0604020202020204" pitchFamily="34" charset="0"/>
              </a:rPr>
              <a:t>diligence</a:t>
            </a:r>
            <a:r>
              <a:rPr lang="pt-BR" sz="3199" i="1">
                <a:solidFill>
                  <a:srgbClr val="3E3E3C"/>
                </a:solidFill>
                <a:latin typeface="Fira Sans Regular" panose="020B0503050000020004" pitchFamily="34" charset="0"/>
                <a:cs typeface="Arial" panose="020B0604020202020204" pitchFamily="34" charset="0"/>
              </a:rPr>
              <a:t> </a:t>
            </a:r>
            <a:r>
              <a:rPr lang="pt-BR" sz="3199">
                <a:solidFill>
                  <a:srgbClr val="3E3E3C"/>
                </a:solidFill>
                <a:latin typeface="Fira Sans Regular" panose="020B0503050000020004" pitchFamily="34" charset="0"/>
                <a:cs typeface="Arial" panose="020B0604020202020204" pitchFamily="34" charset="0"/>
              </a:rPr>
              <a:t>(submetida às autoridades europeias);</a:t>
            </a:r>
          </a:p>
          <a:p>
            <a:pPr marL="571357" indent="-571357">
              <a:lnSpc>
                <a:spcPct val="130000"/>
              </a:lnSpc>
              <a:buFont typeface="Wingdings" panose="05000000000000000000" pitchFamily="2" charset="2"/>
              <a:buChar char="q"/>
            </a:pPr>
            <a:r>
              <a:rPr lang="pt-BR" sz="3199">
                <a:solidFill>
                  <a:srgbClr val="3E3E3C"/>
                </a:solidFill>
                <a:latin typeface="Fira Sans Regular" panose="020B0503050000020004" pitchFamily="34" charset="0"/>
                <a:cs typeface="Arial" panose="020B0604020202020204" pitchFamily="34" charset="0"/>
              </a:rPr>
              <a:t>Relatórios anuais (incluindo os passos para coleta das informações).</a:t>
            </a:r>
          </a:p>
          <a:p>
            <a:pPr hangingPunct="1"/>
            <a:r>
              <a:rPr lang="pt-BR"/>
              <a:t> </a:t>
            </a:r>
          </a:p>
        </p:txBody>
      </p:sp>
      <p:sp>
        <p:nvSpPr>
          <p:cNvPr id="13" name="Retângulo: Cantos Arredondados 12">
            <a:extLst>
              <a:ext uri="{FF2B5EF4-FFF2-40B4-BE49-F238E27FC236}">
                <a16:creationId xmlns:a16="http://schemas.microsoft.com/office/drawing/2014/main" id="{D339B897-087E-4501-8C5C-D9651B9AC1EB}"/>
              </a:ext>
            </a:extLst>
          </p:cNvPr>
          <p:cNvSpPr/>
          <p:nvPr/>
        </p:nvSpPr>
        <p:spPr>
          <a:xfrm>
            <a:off x="15113762" y="7879765"/>
            <a:ext cx="8836484" cy="3009118"/>
          </a:xfrm>
          <a:prstGeom prst="round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p>
        </p:txBody>
      </p:sp>
      <p:sp>
        <p:nvSpPr>
          <p:cNvPr id="14" name="CaixaDeTexto 13">
            <a:extLst>
              <a:ext uri="{FF2B5EF4-FFF2-40B4-BE49-F238E27FC236}">
                <a16:creationId xmlns:a16="http://schemas.microsoft.com/office/drawing/2014/main" id="{FC70332A-6220-41C0-B224-E4955DE2884A}"/>
              </a:ext>
            </a:extLst>
          </p:cNvPr>
          <p:cNvSpPr txBox="1"/>
          <p:nvPr/>
        </p:nvSpPr>
        <p:spPr>
          <a:xfrm>
            <a:off x="15174878" y="8342581"/>
            <a:ext cx="8608358" cy="2215478"/>
          </a:xfrm>
          <a:prstGeom prst="rect">
            <a:avLst/>
          </a:prstGeom>
          <a:noFill/>
        </p:spPr>
        <p:txBody>
          <a:bodyPr wrap="square" rtlCol="0">
            <a:spAutoFit/>
          </a:bodyPr>
          <a:lstStyle/>
          <a:p>
            <a:r>
              <a:rPr lang="pt-BR" sz="3199" b="1">
                <a:solidFill>
                  <a:srgbClr val="3E3E3C"/>
                </a:solidFill>
                <a:latin typeface="Fira Sans Regular" panose="020B0503050000020004" pitchFamily="34" charset="0"/>
                <a:cs typeface="Arial" panose="020B0604020202020204" pitchFamily="34" charset="0"/>
              </a:rPr>
              <a:t>Sistema de Classificação de risco dos países</a:t>
            </a:r>
            <a:r>
              <a:rPr lang="pt-BR" sz="3199">
                <a:solidFill>
                  <a:srgbClr val="3E3E3C"/>
                </a:solidFill>
                <a:latin typeface="Fira Sans Regular" panose="020B0503050000020004" pitchFamily="34" charset="0"/>
                <a:cs typeface="Arial" panose="020B0604020202020204" pitchFamily="34" charset="0"/>
              </a:rPr>
              <a:t>:</a:t>
            </a:r>
          </a:p>
          <a:p>
            <a:pPr marL="571357" indent="-571357" algn="l">
              <a:buFont typeface="Arial" panose="020B0604020202020204" pitchFamily="34" charset="0"/>
              <a:buChar char="•"/>
            </a:pPr>
            <a:endParaRPr lang="pt-BR" sz="1000">
              <a:solidFill>
                <a:srgbClr val="3E3E3C"/>
              </a:solidFill>
              <a:latin typeface="Fira Sans Regular" panose="020B0503050000020004" pitchFamily="34" charset="0"/>
              <a:cs typeface="Arial" panose="020B0604020202020204" pitchFamily="34" charset="0"/>
            </a:endParaRPr>
          </a:p>
          <a:p>
            <a:pPr marL="571357" indent="-571357" algn="l">
              <a:buFont typeface="Arial" panose="020B0604020202020204" pitchFamily="34" charset="0"/>
              <a:buChar char="•"/>
            </a:pPr>
            <a:r>
              <a:rPr lang="pt-BR" sz="3199">
                <a:solidFill>
                  <a:srgbClr val="3E3E3C"/>
                </a:solidFill>
                <a:latin typeface="Fira Sans Regular" panose="020B0503050000020004" pitchFamily="34" charset="0"/>
                <a:cs typeface="Arial" panose="020B0604020202020204" pitchFamily="34" charset="0"/>
              </a:rPr>
              <a:t>Alto risco </a:t>
            </a:r>
          </a:p>
          <a:p>
            <a:pPr marL="571357" indent="-571357" algn="l">
              <a:buFont typeface="Arial" panose="020B0604020202020204" pitchFamily="34" charset="0"/>
              <a:buChar char="•"/>
            </a:pPr>
            <a:r>
              <a:rPr lang="pt-BR" sz="3199">
                <a:solidFill>
                  <a:srgbClr val="3E3E3C"/>
                </a:solidFill>
                <a:latin typeface="Fira Sans Regular" panose="020B0503050000020004" pitchFamily="34" charset="0"/>
                <a:cs typeface="Arial" panose="020B0604020202020204" pitchFamily="34" charset="0"/>
              </a:rPr>
              <a:t>Médio risco (standard)</a:t>
            </a:r>
          </a:p>
          <a:p>
            <a:pPr marL="571357" indent="-571357" algn="l">
              <a:buFont typeface="Arial" panose="020B0604020202020204" pitchFamily="34" charset="0"/>
              <a:buChar char="•"/>
            </a:pPr>
            <a:r>
              <a:rPr lang="pt-BR" sz="3199">
                <a:solidFill>
                  <a:srgbClr val="3E3E3C"/>
                </a:solidFill>
                <a:latin typeface="Fira Sans Regular" panose="020B0503050000020004" pitchFamily="34" charset="0"/>
                <a:cs typeface="Arial" panose="020B0604020202020204" pitchFamily="34" charset="0"/>
              </a:rPr>
              <a:t>Baixo risco</a:t>
            </a:r>
          </a:p>
        </p:txBody>
      </p:sp>
    </p:spTree>
    <p:extLst>
      <p:ext uri="{BB962C8B-B14F-4D97-AF65-F5344CB8AC3E}">
        <p14:creationId xmlns:p14="http://schemas.microsoft.com/office/powerpoint/2010/main" val="228373790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4" name="Título da apresentação">
            <a:extLst>
              <a:ext uri="{FF2B5EF4-FFF2-40B4-BE49-F238E27FC236}">
                <a16:creationId xmlns:a16="http://schemas.microsoft.com/office/drawing/2014/main" id="{5F164271-F386-4FEE-BE41-5510505419F5}"/>
              </a:ext>
            </a:extLst>
          </p:cNvPr>
          <p:cNvSpPr txBox="1">
            <a:spLocks/>
          </p:cNvSpPr>
          <p:nvPr/>
        </p:nvSpPr>
        <p:spPr>
          <a:xfrm>
            <a:off x="1195754" y="1252413"/>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b="1"/>
              <a:t>Impacto do EUDR sobre as exportações gaúchas</a:t>
            </a:r>
          </a:p>
          <a:p>
            <a:pPr hangingPunct="1"/>
            <a:endParaRPr lang="pt-BR" sz="2000">
              <a:solidFill>
                <a:schemeClr val="tx1">
                  <a:lumMod val="75000"/>
                </a:schemeClr>
              </a:solidFill>
            </a:endParaRPr>
          </a:p>
        </p:txBody>
      </p:sp>
      <p:sp>
        <p:nvSpPr>
          <p:cNvPr id="5" name="Retângulo 4">
            <a:extLst>
              <a:ext uri="{FF2B5EF4-FFF2-40B4-BE49-F238E27FC236}">
                <a16:creationId xmlns:a16="http://schemas.microsoft.com/office/drawing/2014/main" id="{475882D6-D296-479A-83F6-FB04F7FC0856}"/>
              </a:ext>
            </a:extLst>
          </p:cNvPr>
          <p:cNvSpPr/>
          <p:nvPr/>
        </p:nvSpPr>
        <p:spPr>
          <a:xfrm>
            <a:off x="1921288" y="7472141"/>
            <a:ext cx="9125319" cy="3715662"/>
          </a:xfrm>
          <a:prstGeom prst="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6" name="Retângulo 5">
            <a:extLst>
              <a:ext uri="{FF2B5EF4-FFF2-40B4-BE49-F238E27FC236}">
                <a16:creationId xmlns:a16="http://schemas.microsoft.com/office/drawing/2014/main" id="{91FB1AEB-1F23-47DE-A64C-0783F048D6E1}"/>
              </a:ext>
            </a:extLst>
          </p:cNvPr>
          <p:cNvSpPr/>
          <p:nvPr/>
        </p:nvSpPr>
        <p:spPr>
          <a:xfrm>
            <a:off x="13331046" y="7479609"/>
            <a:ext cx="9125317" cy="3715662"/>
          </a:xfrm>
          <a:prstGeom prst="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7" name="Retângulo 6">
            <a:extLst>
              <a:ext uri="{FF2B5EF4-FFF2-40B4-BE49-F238E27FC236}">
                <a16:creationId xmlns:a16="http://schemas.microsoft.com/office/drawing/2014/main" id="{70F5E046-6A69-4332-B802-BDCB80706874}"/>
              </a:ext>
            </a:extLst>
          </p:cNvPr>
          <p:cNvSpPr/>
          <p:nvPr/>
        </p:nvSpPr>
        <p:spPr>
          <a:xfrm>
            <a:off x="1921288" y="4102396"/>
            <a:ext cx="9125319" cy="2824420"/>
          </a:xfrm>
          <a:prstGeom prst="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8" name="TextBox 4">
            <a:extLst>
              <a:ext uri="{FF2B5EF4-FFF2-40B4-BE49-F238E27FC236}">
                <a16:creationId xmlns:a16="http://schemas.microsoft.com/office/drawing/2014/main" id="{7A4A4D18-C387-4183-AF91-10BA33ECF623}"/>
              </a:ext>
            </a:extLst>
          </p:cNvPr>
          <p:cNvSpPr txBox="1"/>
          <p:nvPr/>
        </p:nvSpPr>
        <p:spPr>
          <a:xfrm>
            <a:off x="2214028" y="4226224"/>
            <a:ext cx="8539838" cy="2585708"/>
          </a:xfrm>
          <a:prstGeom prst="rect">
            <a:avLst/>
          </a:prstGeom>
          <a:noFill/>
        </p:spPr>
        <p:txBody>
          <a:bodyPr wrap="square" lIns="0" rIns="0" rtlCol="0" anchor="ctr">
            <a:spAutoFit/>
          </a:bodyPr>
          <a:lstStyle/>
          <a:p>
            <a:pPr algn="ctr">
              <a:lnSpc>
                <a:spcPct val="130000"/>
              </a:lnSpc>
            </a:pPr>
            <a:r>
              <a:rPr lang="pt-BR" sz="3199">
                <a:solidFill>
                  <a:srgbClr val="3E3E3C"/>
                </a:solidFill>
                <a:latin typeface="Arial" panose="020B0604020202020204" pitchFamily="34" charset="0"/>
                <a:cs typeface="Arial" panose="020B0604020202020204" pitchFamily="34" charset="0"/>
              </a:rPr>
              <a:t>As exportações do Rio Grande do Sul para a UE, em 2023, foram de </a:t>
            </a:r>
            <a:r>
              <a:rPr lang="pt-BR" sz="3199" b="1">
                <a:solidFill>
                  <a:srgbClr val="3E3E3C"/>
                </a:solidFill>
                <a:latin typeface="Arial" panose="020B0604020202020204" pitchFamily="34" charset="0"/>
                <a:cs typeface="Arial" panose="020B0604020202020204" pitchFamily="34" charset="0"/>
              </a:rPr>
              <a:t>US$ 2,9 bilhões</a:t>
            </a:r>
            <a:r>
              <a:rPr lang="pt-BR" sz="3199">
                <a:solidFill>
                  <a:srgbClr val="3E3E3C"/>
                </a:solidFill>
                <a:latin typeface="Arial" panose="020B0604020202020204" pitchFamily="34" charset="0"/>
                <a:cs typeface="Arial" panose="020B0604020202020204" pitchFamily="34" charset="0"/>
              </a:rPr>
              <a:t>, o que equivale a </a:t>
            </a:r>
            <a:r>
              <a:rPr lang="pt-BR" sz="3199" b="1">
                <a:solidFill>
                  <a:srgbClr val="3E3E3C"/>
                </a:solidFill>
                <a:latin typeface="Arial" panose="020B0604020202020204" pitchFamily="34" charset="0"/>
                <a:cs typeface="Arial" panose="020B0604020202020204" pitchFamily="34" charset="0"/>
              </a:rPr>
              <a:t>13%</a:t>
            </a:r>
            <a:r>
              <a:rPr lang="pt-BR" sz="3199">
                <a:solidFill>
                  <a:srgbClr val="3E3E3C"/>
                </a:solidFill>
                <a:latin typeface="Arial" panose="020B0604020202020204" pitchFamily="34" charset="0"/>
                <a:cs typeface="Arial" panose="020B0604020202020204" pitchFamily="34" charset="0"/>
              </a:rPr>
              <a:t> das exportações do estado</a:t>
            </a:r>
            <a:endParaRPr lang="en-US" sz="3199" b="1" spc="600">
              <a:solidFill>
                <a:srgbClr val="3E3E3C"/>
              </a:solidFill>
              <a:latin typeface="Arial" panose="020B0604020202020204" pitchFamily="34" charset="0"/>
              <a:cs typeface="Arial" panose="020B0604020202020204" pitchFamily="34" charset="0"/>
            </a:endParaRPr>
          </a:p>
        </p:txBody>
      </p:sp>
      <p:sp>
        <p:nvSpPr>
          <p:cNvPr id="9" name="TextBox 7">
            <a:extLst>
              <a:ext uri="{FF2B5EF4-FFF2-40B4-BE49-F238E27FC236}">
                <a16:creationId xmlns:a16="http://schemas.microsoft.com/office/drawing/2014/main" id="{E823ACDB-D82E-4EC8-BCC1-D9DFFAE7BF27}"/>
              </a:ext>
            </a:extLst>
          </p:cNvPr>
          <p:cNvSpPr txBox="1"/>
          <p:nvPr/>
        </p:nvSpPr>
        <p:spPr>
          <a:xfrm>
            <a:off x="2095857" y="8037116"/>
            <a:ext cx="8776176" cy="2585708"/>
          </a:xfrm>
          <a:prstGeom prst="rect">
            <a:avLst/>
          </a:prstGeom>
          <a:noFill/>
        </p:spPr>
        <p:txBody>
          <a:bodyPr wrap="square" lIns="0" rIns="0" rtlCol="0" anchor="ctr">
            <a:spAutoFit/>
          </a:bodyPr>
          <a:lstStyle/>
          <a:p>
            <a:pPr algn="ctr">
              <a:lnSpc>
                <a:spcPct val="130000"/>
              </a:lnSpc>
            </a:pPr>
            <a:r>
              <a:rPr lang="pt-BR" sz="3199">
                <a:solidFill>
                  <a:srgbClr val="3E3E3C"/>
                </a:solidFill>
                <a:latin typeface="Arial" panose="020B0604020202020204" pitchFamily="34" charset="0"/>
                <a:cs typeface="Arial" panose="020B0604020202020204" pitchFamily="34" charset="0"/>
              </a:rPr>
              <a:t>Em relação aos setores abarcados pelo EUDR, o Rio Grande do Sul exportou cerca de </a:t>
            </a:r>
            <a:r>
              <a:rPr lang="pt-BR" sz="3199" b="1">
                <a:solidFill>
                  <a:srgbClr val="3E3E3C"/>
                </a:solidFill>
                <a:latin typeface="Arial" panose="020B0604020202020204" pitchFamily="34" charset="0"/>
                <a:cs typeface="Arial" panose="020B0604020202020204" pitchFamily="34" charset="0"/>
              </a:rPr>
              <a:t>US$1 bilhão </a:t>
            </a:r>
            <a:r>
              <a:rPr lang="pt-BR" sz="3199">
                <a:solidFill>
                  <a:srgbClr val="3E3E3C"/>
                </a:solidFill>
                <a:latin typeface="Arial" panose="020B0604020202020204" pitchFamily="34" charset="0"/>
                <a:cs typeface="Arial" panose="020B0604020202020204" pitchFamily="34" charset="0"/>
              </a:rPr>
              <a:t>para a UE em 2023, o que corresponde a </a:t>
            </a:r>
            <a:r>
              <a:rPr lang="pt-BR" sz="3199" b="1">
                <a:solidFill>
                  <a:srgbClr val="3E3E3C"/>
                </a:solidFill>
                <a:latin typeface="Arial" panose="020B0604020202020204" pitchFamily="34" charset="0"/>
                <a:cs typeface="Arial" panose="020B0604020202020204" pitchFamily="34" charset="0"/>
              </a:rPr>
              <a:t>37,22% </a:t>
            </a:r>
            <a:r>
              <a:rPr lang="pt-BR" sz="3199">
                <a:solidFill>
                  <a:srgbClr val="3E3E3C"/>
                </a:solidFill>
                <a:latin typeface="Arial" panose="020B0604020202020204" pitchFamily="34" charset="0"/>
                <a:cs typeface="Arial" panose="020B0604020202020204" pitchFamily="34" charset="0"/>
              </a:rPr>
              <a:t>das exportações gaúchas para o bloco. </a:t>
            </a:r>
            <a:endParaRPr lang="en-US" sz="3199">
              <a:solidFill>
                <a:srgbClr val="3E3E3C"/>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27CD1A0-0017-45F0-B0F8-43FA3485BD31}"/>
              </a:ext>
            </a:extLst>
          </p:cNvPr>
          <p:cNvSpPr txBox="1"/>
          <p:nvPr/>
        </p:nvSpPr>
        <p:spPr>
          <a:xfrm>
            <a:off x="13505615" y="7687508"/>
            <a:ext cx="8776176" cy="3225691"/>
          </a:xfrm>
          <a:prstGeom prst="rect">
            <a:avLst/>
          </a:prstGeom>
          <a:noFill/>
        </p:spPr>
        <p:txBody>
          <a:bodyPr wrap="square" lIns="0" rIns="0" rtlCol="0" anchor="ctr">
            <a:spAutoFit/>
          </a:bodyPr>
          <a:lstStyle/>
          <a:p>
            <a:pPr algn="ctr">
              <a:lnSpc>
                <a:spcPct val="130000"/>
              </a:lnSpc>
            </a:pPr>
            <a:r>
              <a:rPr lang="pt-BR" sz="3199">
                <a:solidFill>
                  <a:srgbClr val="3E3E3C"/>
                </a:solidFill>
                <a:latin typeface="Arial" panose="020B0604020202020204" pitchFamily="34" charset="0"/>
                <a:cs typeface="Arial" panose="020B0604020202020204" pitchFamily="34" charset="0"/>
              </a:rPr>
              <a:t>A União Europeia é o </a:t>
            </a:r>
            <a:r>
              <a:rPr lang="pt-BR" sz="3199" b="1">
                <a:solidFill>
                  <a:srgbClr val="3E3E3C"/>
                </a:solidFill>
                <a:latin typeface="Arial" panose="020B0604020202020204" pitchFamily="34" charset="0"/>
                <a:cs typeface="Arial" panose="020B0604020202020204" pitchFamily="34" charset="0"/>
              </a:rPr>
              <a:t>2º maior </a:t>
            </a:r>
            <a:r>
              <a:rPr lang="pt-BR" sz="3199">
                <a:solidFill>
                  <a:srgbClr val="3E3E3C"/>
                </a:solidFill>
                <a:latin typeface="Arial" panose="020B0604020202020204" pitchFamily="34" charset="0"/>
                <a:cs typeface="Arial" panose="020B0604020202020204" pitchFamily="34" charset="0"/>
              </a:rPr>
              <a:t>destino das exportações gaúchas, sendo os setores de maior relevância o de soja, o de madeira e o bovino que, juntos, representam 36% das exportações do estado para a UE.</a:t>
            </a:r>
            <a:endParaRPr lang="en-US" sz="3199">
              <a:solidFill>
                <a:srgbClr val="3E3E3C"/>
              </a:solidFill>
              <a:latin typeface="Arial" panose="020B0604020202020204" pitchFamily="34" charset="0"/>
              <a:cs typeface="Arial" panose="020B0604020202020204" pitchFamily="34" charset="0"/>
            </a:endParaRPr>
          </a:p>
        </p:txBody>
      </p:sp>
      <p:sp>
        <p:nvSpPr>
          <p:cNvPr id="11" name="Retângulo 10">
            <a:extLst>
              <a:ext uri="{FF2B5EF4-FFF2-40B4-BE49-F238E27FC236}">
                <a16:creationId xmlns:a16="http://schemas.microsoft.com/office/drawing/2014/main" id="{2D09B840-2397-4BAC-BA4F-2243DEBEB8B2}"/>
              </a:ext>
            </a:extLst>
          </p:cNvPr>
          <p:cNvSpPr/>
          <p:nvPr/>
        </p:nvSpPr>
        <p:spPr>
          <a:xfrm>
            <a:off x="13331043" y="4090979"/>
            <a:ext cx="9125319" cy="2824420"/>
          </a:xfrm>
          <a:prstGeom prst="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12" name="TextBox 7">
            <a:extLst>
              <a:ext uri="{FF2B5EF4-FFF2-40B4-BE49-F238E27FC236}">
                <a16:creationId xmlns:a16="http://schemas.microsoft.com/office/drawing/2014/main" id="{93112015-0149-4BFF-BDDC-94497A881503}"/>
              </a:ext>
            </a:extLst>
          </p:cNvPr>
          <p:cNvSpPr txBox="1"/>
          <p:nvPr/>
        </p:nvSpPr>
        <p:spPr>
          <a:xfrm>
            <a:off x="13505615" y="4148535"/>
            <a:ext cx="8776176" cy="2585708"/>
          </a:xfrm>
          <a:prstGeom prst="rect">
            <a:avLst/>
          </a:prstGeom>
          <a:noFill/>
        </p:spPr>
        <p:txBody>
          <a:bodyPr wrap="square" lIns="0" rIns="0" rtlCol="0" anchor="ctr">
            <a:spAutoFit/>
          </a:bodyPr>
          <a:lstStyle/>
          <a:p>
            <a:pPr algn="ctr">
              <a:lnSpc>
                <a:spcPct val="130000"/>
              </a:lnSpc>
            </a:pPr>
            <a:r>
              <a:rPr lang="pt-BR" sz="3199">
                <a:solidFill>
                  <a:srgbClr val="3E3E3C"/>
                </a:solidFill>
                <a:latin typeface="Arial" panose="020B0604020202020204" pitchFamily="34" charset="0"/>
                <a:cs typeface="Arial" panose="020B0604020202020204" pitchFamily="34" charset="0"/>
              </a:rPr>
              <a:t>Quanto ao Brasil, as exportações dos produtos indicados pelo EUDR  foram de </a:t>
            </a:r>
            <a:r>
              <a:rPr lang="pt-BR" sz="3199" b="1">
                <a:solidFill>
                  <a:srgbClr val="3E3E3C"/>
                </a:solidFill>
                <a:latin typeface="Arial" panose="020B0604020202020204" pitchFamily="34" charset="0"/>
                <a:cs typeface="Arial" panose="020B0604020202020204" pitchFamily="34" charset="0"/>
              </a:rPr>
              <a:t>US$ 14 bilhões</a:t>
            </a:r>
            <a:r>
              <a:rPr lang="pt-BR" sz="3199">
                <a:solidFill>
                  <a:srgbClr val="3E3E3C"/>
                </a:solidFill>
                <a:latin typeface="Arial" panose="020B0604020202020204" pitchFamily="34" charset="0"/>
                <a:cs typeface="Arial" panose="020B0604020202020204" pitchFamily="34" charset="0"/>
              </a:rPr>
              <a:t>, equivalente a </a:t>
            </a:r>
            <a:r>
              <a:rPr lang="pt-BR" sz="3199" b="1">
                <a:solidFill>
                  <a:srgbClr val="3E3E3C"/>
                </a:solidFill>
                <a:latin typeface="Arial" panose="020B0604020202020204" pitchFamily="34" charset="0"/>
                <a:cs typeface="Arial" panose="020B0604020202020204" pitchFamily="34" charset="0"/>
              </a:rPr>
              <a:t>32%</a:t>
            </a:r>
            <a:r>
              <a:rPr lang="pt-BR" sz="3199">
                <a:solidFill>
                  <a:srgbClr val="3E3E3C"/>
                </a:solidFill>
                <a:latin typeface="Arial" panose="020B0604020202020204" pitchFamily="34" charset="0"/>
                <a:cs typeface="Arial" panose="020B0604020202020204" pitchFamily="34" charset="0"/>
              </a:rPr>
              <a:t> do total exportado para a UE em 2023. </a:t>
            </a:r>
            <a:endParaRPr lang="en-US" sz="3199">
              <a:solidFill>
                <a:srgbClr val="3E3E3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512261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7" name="Título da apresentação">
            <a:extLst>
              <a:ext uri="{FF2B5EF4-FFF2-40B4-BE49-F238E27FC236}">
                <a16:creationId xmlns:a16="http://schemas.microsoft.com/office/drawing/2014/main" id="{C7C960C1-88E7-4E9E-912F-410D162E6F8B}"/>
              </a:ext>
            </a:extLst>
          </p:cNvPr>
          <p:cNvSpPr txBox="1">
            <a:spLocks/>
          </p:cNvSpPr>
          <p:nvPr/>
        </p:nvSpPr>
        <p:spPr>
          <a:xfrm>
            <a:off x="1195754" y="1252413"/>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b="1"/>
              <a:t>Impacto do EUDR sobre as exportações gaúchas</a:t>
            </a:r>
          </a:p>
          <a:p>
            <a:pPr hangingPunct="1"/>
            <a:endParaRPr lang="pt-BR" sz="2000">
              <a:solidFill>
                <a:schemeClr val="tx1">
                  <a:lumMod val="75000"/>
                </a:schemeClr>
              </a:solidFill>
            </a:endParaRPr>
          </a:p>
        </p:txBody>
      </p:sp>
      <p:graphicFrame>
        <p:nvGraphicFramePr>
          <p:cNvPr id="8" name="Gráfico 7">
            <a:extLst>
              <a:ext uri="{FF2B5EF4-FFF2-40B4-BE49-F238E27FC236}">
                <a16:creationId xmlns:a16="http://schemas.microsoft.com/office/drawing/2014/main" id="{9174B701-393F-4086-B97F-BA38978F6493}"/>
              </a:ext>
            </a:extLst>
          </p:cNvPr>
          <p:cNvGraphicFramePr>
            <a:graphicFrameLocks/>
          </p:cNvGraphicFramePr>
          <p:nvPr>
            <p:extLst>
              <p:ext uri="{D42A27DB-BD31-4B8C-83A1-F6EECF244321}">
                <p14:modId xmlns:p14="http://schemas.microsoft.com/office/powerpoint/2010/main" val="3783214682"/>
              </p:ext>
            </p:extLst>
          </p:nvPr>
        </p:nvGraphicFramePr>
        <p:xfrm>
          <a:off x="3887408" y="3481754"/>
          <a:ext cx="17143792" cy="79882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364640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5" name="Título da apresentação">
            <a:extLst>
              <a:ext uri="{FF2B5EF4-FFF2-40B4-BE49-F238E27FC236}">
                <a16:creationId xmlns:a16="http://schemas.microsoft.com/office/drawing/2014/main" id="{A7B13D71-BAEA-479A-95D3-9A5373153100}"/>
              </a:ext>
            </a:extLst>
          </p:cNvPr>
          <p:cNvSpPr txBox="1">
            <a:spLocks/>
          </p:cNvSpPr>
          <p:nvPr/>
        </p:nvSpPr>
        <p:spPr>
          <a:xfrm>
            <a:off x="1195754" y="1252413"/>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b="1"/>
              <a:t>Impacto do EUDR sobre as exportações gaúchas</a:t>
            </a:r>
          </a:p>
          <a:p>
            <a:pPr hangingPunct="1"/>
            <a:endParaRPr lang="pt-BR" sz="2000">
              <a:solidFill>
                <a:schemeClr val="tx1">
                  <a:lumMod val="75000"/>
                </a:schemeClr>
              </a:solidFill>
            </a:endParaRPr>
          </a:p>
        </p:txBody>
      </p:sp>
      <p:grpSp>
        <p:nvGrpSpPr>
          <p:cNvPr id="9" name="Agrupar 8">
            <a:extLst>
              <a:ext uri="{FF2B5EF4-FFF2-40B4-BE49-F238E27FC236}">
                <a16:creationId xmlns:a16="http://schemas.microsoft.com/office/drawing/2014/main" id="{1C14610D-B2E3-4CD3-9F05-3A93BCA3E44C}"/>
              </a:ext>
            </a:extLst>
          </p:cNvPr>
          <p:cNvGrpSpPr/>
          <p:nvPr/>
        </p:nvGrpSpPr>
        <p:grpSpPr>
          <a:xfrm>
            <a:off x="1263913" y="3363428"/>
            <a:ext cx="21849822" cy="1647773"/>
            <a:chOff x="1263914" y="4102395"/>
            <a:chExt cx="21849822" cy="1647773"/>
          </a:xfrm>
        </p:grpSpPr>
        <p:sp>
          <p:nvSpPr>
            <p:cNvPr id="10" name="Retângulo: Cantos Arredondados 9">
              <a:extLst>
                <a:ext uri="{FF2B5EF4-FFF2-40B4-BE49-F238E27FC236}">
                  <a16:creationId xmlns:a16="http://schemas.microsoft.com/office/drawing/2014/main" id="{C20E9A9A-6526-46C4-8271-6C2C742ADAB9}"/>
                </a:ext>
              </a:extLst>
            </p:cNvPr>
            <p:cNvSpPr/>
            <p:nvPr/>
          </p:nvSpPr>
          <p:spPr>
            <a:xfrm>
              <a:off x="1263914" y="4102395"/>
              <a:ext cx="21849822" cy="1647773"/>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Fira Sans Regular" panose="020B0503050000020004" pitchFamily="34" charset="0"/>
                <a:cs typeface="Arial" panose="020B0604020202020204" pitchFamily="34" charset="0"/>
              </a:endParaRPr>
            </a:p>
          </p:txBody>
        </p:sp>
        <p:sp>
          <p:nvSpPr>
            <p:cNvPr id="11" name="TextBox 4">
              <a:extLst>
                <a:ext uri="{FF2B5EF4-FFF2-40B4-BE49-F238E27FC236}">
                  <a16:creationId xmlns:a16="http://schemas.microsoft.com/office/drawing/2014/main" id="{E0CB32FC-F709-4B96-8659-987A605F1C73}"/>
                </a:ext>
              </a:extLst>
            </p:cNvPr>
            <p:cNvSpPr txBox="1"/>
            <p:nvPr/>
          </p:nvSpPr>
          <p:spPr>
            <a:xfrm>
              <a:off x="3221473" y="4262885"/>
              <a:ext cx="19559557" cy="1321003"/>
            </a:xfrm>
            <a:prstGeom prst="rect">
              <a:avLst/>
            </a:prstGeom>
            <a:noFill/>
            <a:ln>
              <a:noFill/>
            </a:ln>
          </p:spPr>
          <p:txBody>
            <a:bodyPr wrap="square" lIns="0" rIns="0" rtlCol="0" anchor="ctr">
              <a:spAutoFit/>
            </a:bodyPr>
            <a:lstStyle/>
            <a:p>
              <a:pPr algn="just">
                <a:lnSpc>
                  <a:spcPct val="130000"/>
                </a:lnSpc>
              </a:pPr>
              <a:r>
                <a:rPr lang="pt-BR" sz="3199">
                  <a:solidFill>
                    <a:srgbClr val="3E3E3C"/>
                  </a:solidFill>
                  <a:latin typeface="Fira Sans Regular" panose="020B0503050000020004" pitchFamily="34" charset="0"/>
                  <a:cs typeface="Arial" panose="020B0604020202020204" pitchFamily="34" charset="0"/>
                </a:rPr>
                <a:t>A UE é o </a:t>
              </a:r>
              <a:r>
                <a:rPr lang="pt-BR" sz="3199" b="1">
                  <a:solidFill>
                    <a:srgbClr val="3E3E3C"/>
                  </a:solidFill>
                  <a:latin typeface="Fira Sans Regular" panose="020B0503050000020004" pitchFamily="34" charset="0"/>
                  <a:cs typeface="Arial" panose="020B0604020202020204" pitchFamily="34" charset="0"/>
                </a:rPr>
                <a:t>segundo principal destino das exportações gaúchas de soja e derivados</a:t>
              </a:r>
              <a:r>
                <a:rPr lang="pt-BR" sz="3199">
                  <a:solidFill>
                    <a:srgbClr val="3E3E3C"/>
                  </a:solidFill>
                  <a:latin typeface="Fira Sans Regular" panose="020B0503050000020004" pitchFamily="34" charset="0"/>
                  <a:cs typeface="Arial" panose="020B0604020202020204" pitchFamily="34" charset="0"/>
                </a:rPr>
                <a:t>, importando 11,45% das exportações gaúchas dos produtos em questão em 2023, equivalentes a US$ 729 milhões.</a:t>
              </a:r>
              <a:endParaRPr lang="en-US" sz="3199" b="1" spc="600">
                <a:solidFill>
                  <a:srgbClr val="3E3E3C"/>
                </a:solidFill>
                <a:latin typeface="Fira Sans Regular" panose="020B0503050000020004" pitchFamily="34" charset="0"/>
                <a:cs typeface="Arial" panose="020B0604020202020204" pitchFamily="34" charset="0"/>
              </a:endParaRPr>
            </a:p>
          </p:txBody>
        </p:sp>
      </p:grpSp>
      <p:grpSp>
        <p:nvGrpSpPr>
          <p:cNvPr id="12" name="Agrupar 11">
            <a:extLst>
              <a:ext uri="{FF2B5EF4-FFF2-40B4-BE49-F238E27FC236}">
                <a16:creationId xmlns:a16="http://schemas.microsoft.com/office/drawing/2014/main" id="{676350F9-3A00-40DF-889F-76D167B8B5CD}"/>
              </a:ext>
            </a:extLst>
          </p:cNvPr>
          <p:cNvGrpSpPr/>
          <p:nvPr/>
        </p:nvGrpSpPr>
        <p:grpSpPr>
          <a:xfrm>
            <a:off x="1246328" y="5460661"/>
            <a:ext cx="21849822" cy="1647773"/>
            <a:chOff x="1314488" y="5649499"/>
            <a:chExt cx="21849822" cy="1647773"/>
          </a:xfrm>
        </p:grpSpPr>
        <p:sp>
          <p:nvSpPr>
            <p:cNvPr id="13" name="Retângulo: Cantos Arredondados 12">
              <a:extLst>
                <a:ext uri="{FF2B5EF4-FFF2-40B4-BE49-F238E27FC236}">
                  <a16:creationId xmlns:a16="http://schemas.microsoft.com/office/drawing/2014/main" id="{3765A300-70FD-467D-A903-510B7117A869}"/>
                </a:ext>
              </a:extLst>
            </p:cNvPr>
            <p:cNvSpPr/>
            <p:nvPr/>
          </p:nvSpPr>
          <p:spPr>
            <a:xfrm>
              <a:off x="1314488" y="5649499"/>
              <a:ext cx="21849822" cy="1647773"/>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Fira Sans Regular" panose="020B0503050000020004" pitchFamily="34" charset="0"/>
                <a:cs typeface="Arial" panose="020B0604020202020204" pitchFamily="34" charset="0"/>
              </a:endParaRPr>
            </a:p>
          </p:txBody>
        </p:sp>
        <p:sp>
          <p:nvSpPr>
            <p:cNvPr id="14" name="TextBox 4">
              <a:extLst>
                <a:ext uri="{FF2B5EF4-FFF2-40B4-BE49-F238E27FC236}">
                  <a16:creationId xmlns:a16="http://schemas.microsoft.com/office/drawing/2014/main" id="{83664AAB-D994-4D05-82AE-98189D9F49B3}"/>
                </a:ext>
              </a:extLst>
            </p:cNvPr>
            <p:cNvSpPr txBox="1"/>
            <p:nvPr/>
          </p:nvSpPr>
          <p:spPr>
            <a:xfrm>
              <a:off x="3273847" y="5812883"/>
              <a:ext cx="19362250" cy="1321003"/>
            </a:xfrm>
            <a:prstGeom prst="rect">
              <a:avLst/>
            </a:prstGeom>
            <a:noFill/>
            <a:ln>
              <a:noFill/>
            </a:ln>
          </p:spPr>
          <p:txBody>
            <a:bodyPr wrap="square" lIns="0" rIns="0" rtlCol="0" anchor="ctr">
              <a:spAutoFit/>
            </a:bodyPr>
            <a:lstStyle/>
            <a:p>
              <a:pPr algn="just">
                <a:lnSpc>
                  <a:spcPct val="130000"/>
                </a:lnSpc>
              </a:pPr>
              <a:r>
                <a:rPr lang="pt-BR" sz="3199">
                  <a:solidFill>
                    <a:srgbClr val="3E3E3C"/>
                  </a:solidFill>
                  <a:latin typeface="Fira Sans Regular" panose="020B0503050000020004" pitchFamily="34" charset="0"/>
                  <a:cs typeface="Arial" panose="020B0604020202020204" pitchFamily="34" charset="0"/>
                </a:rPr>
                <a:t>A UE é o </a:t>
              </a:r>
              <a:r>
                <a:rPr lang="pt-BR" sz="3199" b="1">
                  <a:solidFill>
                    <a:srgbClr val="3E3E3C"/>
                  </a:solidFill>
                  <a:latin typeface="Fira Sans Regular" panose="020B0503050000020004" pitchFamily="34" charset="0"/>
                  <a:cs typeface="Arial" panose="020B0604020202020204" pitchFamily="34" charset="0"/>
                </a:rPr>
                <a:t>terceiro principal destino das exportações gaúchas de madeira, celulose e derivados</a:t>
              </a:r>
              <a:r>
                <a:rPr lang="pt-BR" sz="3199">
                  <a:solidFill>
                    <a:srgbClr val="3E3E3C"/>
                  </a:solidFill>
                  <a:latin typeface="Fira Sans Regular" panose="020B0503050000020004" pitchFamily="34" charset="0"/>
                  <a:cs typeface="Arial" panose="020B0604020202020204" pitchFamily="34" charset="0"/>
                </a:rPr>
                <a:t>. Em 2023, as importações do bloco desses produtos foi de 17,9%, o que corresponde a US$ 277 milhões.</a:t>
              </a:r>
              <a:endParaRPr lang="en-US" sz="3199" b="1" spc="600">
                <a:solidFill>
                  <a:srgbClr val="3E3E3C"/>
                </a:solidFill>
                <a:latin typeface="Fira Sans Regular" panose="020B0503050000020004" pitchFamily="34" charset="0"/>
                <a:cs typeface="Arial" panose="020B0604020202020204" pitchFamily="34" charset="0"/>
              </a:endParaRPr>
            </a:p>
          </p:txBody>
        </p:sp>
        <p:grpSp>
          <p:nvGrpSpPr>
            <p:cNvPr id="15" name="Agrupar 14">
              <a:extLst>
                <a:ext uri="{FF2B5EF4-FFF2-40B4-BE49-F238E27FC236}">
                  <a16:creationId xmlns:a16="http://schemas.microsoft.com/office/drawing/2014/main" id="{3FEBE5A9-BCA7-4FC0-BD30-23D42FF47FF9}"/>
                </a:ext>
              </a:extLst>
            </p:cNvPr>
            <p:cNvGrpSpPr/>
            <p:nvPr/>
          </p:nvGrpSpPr>
          <p:grpSpPr>
            <a:xfrm>
              <a:off x="1410427" y="5760948"/>
              <a:ext cx="1436356" cy="1524690"/>
              <a:chOff x="1410427" y="5760948"/>
              <a:chExt cx="1436356" cy="1524690"/>
            </a:xfrm>
          </p:grpSpPr>
          <p:pic>
            <p:nvPicPr>
              <p:cNvPr id="16" name="Gráfico 15" descr="Paisagem de Floresta com preenchimento sólido">
                <a:extLst>
                  <a:ext uri="{FF2B5EF4-FFF2-40B4-BE49-F238E27FC236}">
                    <a16:creationId xmlns:a16="http://schemas.microsoft.com/office/drawing/2014/main" id="{0E66480F-036A-4F3B-A48A-49C91E12A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2407" y="5760948"/>
                <a:ext cx="870333" cy="870333"/>
              </a:xfrm>
              <a:prstGeom prst="rect">
                <a:avLst/>
              </a:prstGeom>
            </p:spPr>
          </p:pic>
          <p:sp>
            <p:nvSpPr>
              <p:cNvPr id="17" name="CaixaDeTexto 16">
                <a:extLst>
                  <a:ext uri="{FF2B5EF4-FFF2-40B4-BE49-F238E27FC236}">
                    <a16:creationId xmlns:a16="http://schemas.microsoft.com/office/drawing/2014/main" id="{AE1A1B45-11C2-41FA-91CB-BFDD1D1A6882}"/>
                  </a:ext>
                </a:extLst>
              </p:cNvPr>
              <p:cNvSpPr txBox="1"/>
              <p:nvPr/>
            </p:nvSpPr>
            <p:spPr>
              <a:xfrm>
                <a:off x="1410427" y="6639307"/>
                <a:ext cx="1436356" cy="646331"/>
              </a:xfrm>
              <a:prstGeom prst="rect">
                <a:avLst/>
              </a:prstGeom>
              <a:noFill/>
              <a:ln>
                <a:noFill/>
              </a:ln>
            </p:spPr>
            <p:txBody>
              <a:bodyPr wrap="square">
                <a:spAutoFit/>
              </a:bodyPr>
              <a:lstStyle/>
              <a:p>
                <a:pPr algn="ctr"/>
                <a:r>
                  <a:rPr lang="pt-BR" sz="1800" b="1">
                    <a:solidFill>
                      <a:srgbClr val="009640"/>
                    </a:solidFill>
                    <a:latin typeface="Fira Sans Regular" panose="020B0503050000020004" pitchFamily="34" charset="0"/>
                  </a:rPr>
                  <a:t>MADEIRA E CELULOSE</a:t>
                </a:r>
              </a:p>
            </p:txBody>
          </p:sp>
        </p:grpSp>
      </p:grpSp>
      <p:sp>
        <p:nvSpPr>
          <p:cNvPr id="18" name="Retângulo: Cantos Arredondados 17">
            <a:extLst>
              <a:ext uri="{FF2B5EF4-FFF2-40B4-BE49-F238E27FC236}">
                <a16:creationId xmlns:a16="http://schemas.microsoft.com/office/drawing/2014/main" id="{53F35485-C789-4978-9CA7-9FCD2EC69C53}"/>
              </a:ext>
            </a:extLst>
          </p:cNvPr>
          <p:cNvSpPr/>
          <p:nvPr/>
        </p:nvSpPr>
        <p:spPr>
          <a:xfrm>
            <a:off x="1263913" y="7543142"/>
            <a:ext cx="21849822" cy="2085871"/>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19" name="TextBox 4">
            <a:extLst>
              <a:ext uri="{FF2B5EF4-FFF2-40B4-BE49-F238E27FC236}">
                <a16:creationId xmlns:a16="http://schemas.microsoft.com/office/drawing/2014/main" id="{7727F213-389D-4448-94CE-03EB2F76A802}"/>
              </a:ext>
            </a:extLst>
          </p:cNvPr>
          <p:cNvSpPr txBox="1"/>
          <p:nvPr/>
        </p:nvSpPr>
        <p:spPr>
          <a:xfrm>
            <a:off x="3165230" y="7557894"/>
            <a:ext cx="19398271" cy="1945725"/>
          </a:xfrm>
          <a:prstGeom prst="rect">
            <a:avLst/>
          </a:prstGeom>
          <a:noFill/>
        </p:spPr>
        <p:txBody>
          <a:bodyPr wrap="square" lIns="0" rIns="0" rtlCol="0" anchor="ctr">
            <a:spAutoFit/>
          </a:bodyPr>
          <a:lstStyle/>
          <a:p>
            <a:pPr algn="just">
              <a:lnSpc>
                <a:spcPct val="130000"/>
              </a:lnSpc>
            </a:pPr>
            <a:r>
              <a:rPr lang="pt-BR" sz="3199">
                <a:solidFill>
                  <a:srgbClr val="3E3E3C"/>
                </a:solidFill>
                <a:latin typeface="Fira Sans Regular" panose="020B0503050000020004" pitchFamily="34" charset="0"/>
                <a:cs typeface="Arial" panose="020B0604020202020204" pitchFamily="34" charset="0"/>
              </a:rPr>
              <a:t>A UE é o </a:t>
            </a:r>
            <a:r>
              <a:rPr lang="pt-BR" sz="3199" b="1">
                <a:solidFill>
                  <a:srgbClr val="3E3E3C"/>
                </a:solidFill>
                <a:latin typeface="Fira Sans Regular" panose="020B0503050000020004" pitchFamily="34" charset="0"/>
                <a:cs typeface="Arial" panose="020B0604020202020204" pitchFamily="34" charset="0"/>
              </a:rPr>
              <a:t>terceiro principal destino das exportações gaúchas de gado, carne bovina e couro </a:t>
            </a:r>
            <a:r>
              <a:rPr lang="pt-BR" sz="3199">
                <a:solidFill>
                  <a:srgbClr val="3E3E3C"/>
                </a:solidFill>
                <a:latin typeface="Fira Sans Regular" panose="020B0503050000020004" pitchFamily="34" charset="0"/>
                <a:cs typeface="Arial" panose="020B0604020202020204" pitchFamily="34" charset="0"/>
              </a:rPr>
              <a:t>listados no Regulamento EUDR. O bloco importou 12,30% das exportações gaúchas de tais produtos em 2023, o que corresponde a US$ 95 milhões.</a:t>
            </a:r>
          </a:p>
        </p:txBody>
      </p:sp>
      <p:grpSp>
        <p:nvGrpSpPr>
          <p:cNvPr id="20" name="Agrupar 19">
            <a:extLst>
              <a:ext uri="{FF2B5EF4-FFF2-40B4-BE49-F238E27FC236}">
                <a16:creationId xmlns:a16="http://schemas.microsoft.com/office/drawing/2014/main" id="{3F49B4B3-BD0A-4E80-AFF9-4ED3655808A5}"/>
              </a:ext>
            </a:extLst>
          </p:cNvPr>
          <p:cNvGrpSpPr/>
          <p:nvPr/>
        </p:nvGrpSpPr>
        <p:grpSpPr>
          <a:xfrm>
            <a:off x="1263913" y="10063721"/>
            <a:ext cx="21849822" cy="1647773"/>
            <a:chOff x="1263913" y="9935705"/>
            <a:chExt cx="21849822" cy="1647773"/>
          </a:xfrm>
        </p:grpSpPr>
        <p:sp>
          <p:nvSpPr>
            <p:cNvPr id="21" name="Retângulo: Cantos Arredondados 20">
              <a:extLst>
                <a:ext uri="{FF2B5EF4-FFF2-40B4-BE49-F238E27FC236}">
                  <a16:creationId xmlns:a16="http://schemas.microsoft.com/office/drawing/2014/main" id="{439F415E-3287-420F-9B34-89FE3935CB9F}"/>
                </a:ext>
              </a:extLst>
            </p:cNvPr>
            <p:cNvSpPr/>
            <p:nvPr/>
          </p:nvSpPr>
          <p:spPr>
            <a:xfrm>
              <a:off x="1263913" y="9935705"/>
              <a:ext cx="21849822" cy="1647773"/>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Fira Sans Regular" panose="020B0503050000020004" pitchFamily="34" charset="0"/>
                <a:cs typeface="Arial" panose="020B0604020202020204" pitchFamily="34" charset="0"/>
              </a:endParaRPr>
            </a:p>
          </p:txBody>
        </p:sp>
        <p:sp>
          <p:nvSpPr>
            <p:cNvPr id="22" name="TextBox 4">
              <a:extLst>
                <a:ext uri="{FF2B5EF4-FFF2-40B4-BE49-F238E27FC236}">
                  <a16:creationId xmlns:a16="http://schemas.microsoft.com/office/drawing/2014/main" id="{474A465A-64CF-4797-9276-91C45E01C490}"/>
                </a:ext>
              </a:extLst>
            </p:cNvPr>
            <p:cNvSpPr txBox="1"/>
            <p:nvPr/>
          </p:nvSpPr>
          <p:spPr>
            <a:xfrm>
              <a:off x="3221473" y="10007403"/>
              <a:ext cx="19477811" cy="1321003"/>
            </a:xfrm>
            <a:prstGeom prst="rect">
              <a:avLst/>
            </a:prstGeom>
            <a:noFill/>
            <a:ln>
              <a:noFill/>
            </a:ln>
          </p:spPr>
          <p:txBody>
            <a:bodyPr wrap="square" lIns="0" rIns="0" rtlCol="0" anchor="ctr">
              <a:spAutoFit/>
            </a:bodyPr>
            <a:lstStyle/>
            <a:p>
              <a:pPr algn="just">
                <a:lnSpc>
                  <a:spcPct val="130000"/>
                </a:lnSpc>
              </a:pPr>
              <a:r>
                <a:rPr lang="pt-BR" sz="3199">
                  <a:solidFill>
                    <a:srgbClr val="3E3E3C"/>
                  </a:solidFill>
                  <a:latin typeface="Fira Sans Regular" panose="020B0503050000020004" pitchFamily="34" charset="0"/>
                  <a:cs typeface="Arial" panose="020B0604020202020204" pitchFamily="34" charset="0"/>
                </a:rPr>
                <a:t>A </a:t>
              </a:r>
              <a:r>
                <a:rPr lang="pt-BR" sz="3199" b="1">
                  <a:solidFill>
                    <a:srgbClr val="3E3E3C"/>
                  </a:solidFill>
                  <a:latin typeface="Fira Sans Regular" panose="020B0503050000020004" pitchFamily="34" charset="0"/>
                  <a:cs typeface="Arial" panose="020B0604020202020204" pitchFamily="34" charset="0"/>
                </a:rPr>
                <a:t>UE importou o equivalente a US$ 12 milhões em borracha e derivados </a:t>
              </a:r>
              <a:r>
                <a:rPr lang="pt-BR" sz="3199">
                  <a:solidFill>
                    <a:srgbClr val="3E3E3C"/>
                  </a:solidFill>
                  <a:latin typeface="Fira Sans Regular" panose="020B0503050000020004" pitchFamily="34" charset="0"/>
                  <a:cs typeface="Arial" panose="020B0604020202020204" pitchFamily="34" charset="0"/>
                </a:rPr>
                <a:t>listados no Regulamento EUDR, cerca de 6% do total exportado pelo RS em 2023.</a:t>
              </a:r>
              <a:endParaRPr lang="en-US" sz="3199" b="1" spc="600">
                <a:solidFill>
                  <a:srgbClr val="3E3E3C"/>
                </a:solidFill>
                <a:latin typeface="Fira Sans Regular" panose="020B0503050000020004" pitchFamily="34" charset="0"/>
                <a:cs typeface="Arial" panose="020B0604020202020204" pitchFamily="34" charset="0"/>
              </a:endParaRPr>
            </a:p>
          </p:txBody>
        </p:sp>
        <p:grpSp>
          <p:nvGrpSpPr>
            <p:cNvPr id="23" name="Agrupar 22">
              <a:extLst>
                <a:ext uri="{FF2B5EF4-FFF2-40B4-BE49-F238E27FC236}">
                  <a16:creationId xmlns:a16="http://schemas.microsoft.com/office/drawing/2014/main" id="{0951F5E7-CCBD-4CC1-9B7B-2D3EFA7C230B}"/>
                </a:ext>
              </a:extLst>
            </p:cNvPr>
            <p:cNvGrpSpPr/>
            <p:nvPr/>
          </p:nvGrpSpPr>
          <p:grpSpPr>
            <a:xfrm>
              <a:off x="1324683" y="10131517"/>
              <a:ext cx="1840548" cy="1310096"/>
              <a:chOff x="1324683" y="10369261"/>
              <a:chExt cx="1840548" cy="1310096"/>
            </a:xfrm>
          </p:grpSpPr>
          <p:pic>
            <p:nvPicPr>
              <p:cNvPr id="24" name="Gráfico 23" descr="Borracha com preenchimento sólido">
                <a:extLst>
                  <a:ext uri="{FF2B5EF4-FFF2-40B4-BE49-F238E27FC236}">
                    <a16:creationId xmlns:a16="http://schemas.microsoft.com/office/drawing/2014/main" id="{57360908-F44D-48BD-9B09-9FC87602EC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33116" y="10369261"/>
                <a:ext cx="879782" cy="879782"/>
              </a:xfrm>
              <a:prstGeom prst="rect">
                <a:avLst/>
              </a:prstGeom>
            </p:spPr>
          </p:pic>
          <p:sp>
            <p:nvSpPr>
              <p:cNvPr id="25" name="CaixaDeTexto 24">
                <a:extLst>
                  <a:ext uri="{FF2B5EF4-FFF2-40B4-BE49-F238E27FC236}">
                    <a16:creationId xmlns:a16="http://schemas.microsoft.com/office/drawing/2014/main" id="{A9532FD5-6569-47CE-96F3-DA2C6EDEE344}"/>
                  </a:ext>
                </a:extLst>
              </p:cNvPr>
              <p:cNvSpPr txBox="1"/>
              <p:nvPr/>
            </p:nvSpPr>
            <p:spPr>
              <a:xfrm>
                <a:off x="1324683" y="11217692"/>
                <a:ext cx="1840548" cy="461665"/>
              </a:xfrm>
              <a:prstGeom prst="rect">
                <a:avLst/>
              </a:prstGeom>
              <a:noFill/>
              <a:ln>
                <a:noFill/>
              </a:ln>
            </p:spPr>
            <p:txBody>
              <a:bodyPr wrap="square">
                <a:spAutoFit/>
              </a:bodyPr>
              <a:lstStyle/>
              <a:p>
                <a:pPr algn="ctr"/>
                <a:r>
                  <a:rPr lang="pt-BR" b="1">
                    <a:solidFill>
                      <a:srgbClr val="009640"/>
                    </a:solidFill>
                    <a:latin typeface="Fira Sans Regular" panose="020B0503050000020004" pitchFamily="34" charset="0"/>
                  </a:rPr>
                  <a:t>BORRACHA</a:t>
                </a:r>
                <a:endParaRPr lang="pt-BR" sz="1800" b="1">
                  <a:solidFill>
                    <a:srgbClr val="009640"/>
                  </a:solidFill>
                  <a:latin typeface="Fira Sans Regular" panose="020B0503050000020004" pitchFamily="34" charset="0"/>
                </a:endParaRPr>
              </a:p>
            </p:txBody>
          </p:sp>
        </p:grpSp>
      </p:grpSp>
      <p:grpSp>
        <p:nvGrpSpPr>
          <p:cNvPr id="26" name="Agrupar 25">
            <a:extLst>
              <a:ext uri="{FF2B5EF4-FFF2-40B4-BE49-F238E27FC236}">
                <a16:creationId xmlns:a16="http://schemas.microsoft.com/office/drawing/2014/main" id="{67CB38F0-6387-49D8-A910-A3A43B168D33}"/>
              </a:ext>
            </a:extLst>
          </p:cNvPr>
          <p:cNvGrpSpPr/>
          <p:nvPr/>
        </p:nvGrpSpPr>
        <p:grpSpPr>
          <a:xfrm>
            <a:off x="1442980" y="7995174"/>
            <a:ext cx="1364508" cy="1190647"/>
            <a:chOff x="1442981" y="8269877"/>
            <a:chExt cx="1121249" cy="1190647"/>
          </a:xfrm>
        </p:grpSpPr>
        <p:pic>
          <p:nvPicPr>
            <p:cNvPr id="27" name="Gráfico 26" descr="Vaca com preenchimento sólido">
              <a:extLst>
                <a:ext uri="{FF2B5EF4-FFF2-40B4-BE49-F238E27FC236}">
                  <a16:creationId xmlns:a16="http://schemas.microsoft.com/office/drawing/2014/main" id="{462A48E7-89FB-4AC5-BC25-38CF11CC7F2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52860" y="8269877"/>
              <a:ext cx="980002" cy="980002"/>
            </a:xfrm>
            <a:prstGeom prst="rect">
              <a:avLst/>
            </a:prstGeom>
          </p:spPr>
        </p:pic>
        <p:sp>
          <p:nvSpPr>
            <p:cNvPr id="28" name="CaixaDeTexto 27">
              <a:extLst>
                <a:ext uri="{FF2B5EF4-FFF2-40B4-BE49-F238E27FC236}">
                  <a16:creationId xmlns:a16="http://schemas.microsoft.com/office/drawing/2014/main" id="{9F2B8668-C84C-409E-94DD-7F83F91CBCE7}"/>
                </a:ext>
              </a:extLst>
            </p:cNvPr>
            <p:cNvSpPr txBox="1"/>
            <p:nvPr/>
          </p:nvSpPr>
          <p:spPr>
            <a:xfrm>
              <a:off x="1442981" y="9091192"/>
              <a:ext cx="1121249" cy="369332"/>
            </a:xfrm>
            <a:prstGeom prst="rect">
              <a:avLst/>
            </a:prstGeom>
            <a:noFill/>
          </p:spPr>
          <p:txBody>
            <a:bodyPr wrap="square">
              <a:spAutoFit/>
            </a:bodyPr>
            <a:lstStyle/>
            <a:p>
              <a:pPr algn="ctr"/>
              <a:r>
                <a:rPr lang="pt-BR" b="1">
                  <a:solidFill>
                    <a:srgbClr val="009640"/>
                  </a:solidFill>
                  <a:latin typeface="Bahnschrift" panose="020B0502040204020203" pitchFamily="34" charset="0"/>
                </a:rPr>
                <a:t>BOVINO</a:t>
              </a:r>
              <a:endParaRPr lang="pt-BR" sz="1800" b="1">
                <a:solidFill>
                  <a:srgbClr val="009640"/>
                </a:solidFill>
                <a:latin typeface="Bahnschrift" panose="020B0502040204020203" pitchFamily="34" charset="0"/>
              </a:endParaRPr>
            </a:p>
          </p:txBody>
        </p:sp>
      </p:grpSp>
      <p:grpSp>
        <p:nvGrpSpPr>
          <p:cNvPr id="29" name="Agrupar 28">
            <a:extLst>
              <a:ext uri="{FF2B5EF4-FFF2-40B4-BE49-F238E27FC236}">
                <a16:creationId xmlns:a16="http://schemas.microsoft.com/office/drawing/2014/main" id="{6190EC19-F7E7-4ECF-AF07-EA1F0923D84F}"/>
              </a:ext>
            </a:extLst>
          </p:cNvPr>
          <p:cNvGrpSpPr/>
          <p:nvPr/>
        </p:nvGrpSpPr>
        <p:grpSpPr>
          <a:xfrm>
            <a:off x="1517689" y="3602473"/>
            <a:ext cx="980002" cy="1193954"/>
            <a:chOff x="1497249" y="4252476"/>
            <a:chExt cx="980002" cy="1193954"/>
          </a:xfrm>
        </p:grpSpPr>
        <p:pic>
          <p:nvPicPr>
            <p:cNvPr id="30" name="Gráfico 29" descr="Soja com preenchimento sólido">
              <a:extLst>
                <a:ext uri="{FF2B5EF4-FFF2-40B4-BE49-F238E27FC236}">
                  <a16:creationId xmlns:a16="http://schemas.microsoft.com/office/drawing/2014/main" id="{7439E7E3-3A9F-4CDE-9443-77B74A00CF7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82529" y="4252476"/>
              <a:ext cx="879782" cy="879782"/>
            </a:xfrm>
            <a:prstGeom prst="rect">
              <a:avLst/>
            </a:prstGeom>
          </p:spPr>
        </p:pic>
        <p:sp>
          <p:nvSpPr>
            <p:cNvPr id="31" name="CaixaDeTexto 30">
              <a:extLst>
                <a:ext uri="{FF2B5EF4-FFF2-40B4-BE49-F238E27FC236}">
                  <a16:creationId xmlns:a16="http://schemas.microsoft.com/office/drawing/2014/main" id="{28326248-0CE9-469B-AA0B-188FE75A8197}"/>
                </a:ext>
              </a:extLst>
            </p:cNvPr>
            <p:cNvSpPr txBox="1"/>
            <p:nvPr/>
          </p:nvSpPr>
          <p:spPr>
            <a:xfrm>
              <a:off x="1497249" y="5077098"/>
              <a:ext cx="980002" cy="369332"/>
            </a:xfrm>
            <a:prstGeom prst="rect">
              <a:avLst/>
            </a:prstGeom>
            <a:noFill/>
          </p:spPr>
          <p:txBody>
            <a:bodyPr wrap="square">
              <a:spAutoFit/>
            </a:bodyPr>
            <a:lstStyle/>
            <a:p>
              <a:pPr algn="ctr"/>
              <a:r>
                <a:rPr lang="pt-BR" sz="1800" b="1">
                  <a:solidFill>
                    <a:srgbClr val="009640"/>
                  </a:solidFill>
                  <a:latin typeface="Bahnschrift" panose="020B0502040204020203" pitchFamily="34" charset="0"/>
                </a:rPr>
                <a:t>SOJA</a:t>
              </a:r>
            </a:p>
          </p:txBody>
        </p:sp>
      </p:grpSp>
    </p:spTree>
    <p:extLst>
      <p:ext uri="{BB962C8B-B14F-4D97-AF65-F5344CB8AC3E}">
        <p14:creationId xmlns:p14="http://schemas.microsoft.com/office/powerpoint/2010/main" val="375312644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grpSp>
        <p:nvGrpSpPr>
          <p:cNvPr id="61" name="Agrupar 60">
            <a:extLst>
              <a:ext uri="{FF2B5EF4-FFF2-40B4-BE49-F238E27FC236}">
                <a16:creationId xmlns:a16="http://schemas.microsoft.com/office/drawing/2014/main" id="{E63DBF20-AB85-42D1-B56A-E74D866357E6}"/>
              </a:ext>
            </a:extLst>
          </p:cNvPr>
          <p:cNvGrpSpPr/>
          <p:nvPr/>
        </p:nvGrpSpPr>
        <p:grpSpPr>
          <a:xfrm>
            <a:off x="1263914" y="4102395"/>
            <a:ext cx="21849822" cy="1647773"/>
            <a:chOff x="1902410" y="4102394"/>
            <a:chExt cx="9125319" cy="2824420"/>
          </a:xfrm>
        </p:grpSpPr>
        <p:sp>
          <p:nvSpPr>
            <p:cNvPr id="62" name="Retângulo: Cantos Arredondados 61">
              <a:extLst>
                <a:ext uri="{FF2B5EF4-FFF2-40B4-BE49-F238E27FC236}">
                  <a16:creationId xmlns:a16="http://schemas.microsoft.com/office/drawing/2014/main" id="{1182A152-4BD3-4813-845C-F12714803A2D}"/>
                </a:ext>
              </a:extLst>
            </p:cNvPr>
            <p:cNvSpPr/>
            <p:nvPr/>
          </p:nvSpPr>
          <p:spPr>
            <a:xfrm>
              <a:off x="1902410" y="4102394"/>
              <a:ext cx="9125319" cy="2824420"/>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63" name="TextBox 4">
              <a:extLst>
                <a:ext uri="{FF2B5EF4-FFF2-40B4-BE49-F238E27FC236}">
                  <a16:creationId xmlns:a16="http://schemas.microsoft.com/office/drawing/2014/main" id="{C0B25644-F0E4-486C-8D2C-FAA274320B97}"/>
                </a:ext>
              </a:extLst>
            </p:cNvPr>
            <p:cNvSpPr txBox="1"/>
            <p:nvPr/>
          </p:nvSpPr>
          <p:spPr>
            <a:xfrm>
              <a:off x="2551530" y="4400003"/>
              <a:ext cx="8278576" cy="2238150"/>
            </a:xfrm>
            <a:prstGeom prst="rect">
              <a:avLst/>
            </a:prstGeom>
            <a:noFill/>
            <a:ln>
              <a:noFill/>
            </a:ln>
          </p:spPr>
          <p:txBody>
            <a:bodyPr wrap="square" lIns="0" rIns="0" rtlCol="0" anchor="ctr">
              <a:spAutoFit/>
            </a:bodyPr>
            <a:lstStyle/>
            <a:p>
              <a:pPr>
                <a:lnSpc>
                  <a:spcPct val="130000"/>
                </a:lnSpc>
              </a:pPr>
              <a:r>
                <a:rPr lang="pt-BR" sz="3199">
                  <a:solidFill>
                    <a:srgbClr val="3E3E3C"/>
                  </a:solidFill>
                  <a:latin typeface="Arial" panose="020B0604020202020204" pitchFamily="34" charset="0"/>
                  <a:cs typeface="Arial" panose="020B0604020202020204" pitchFamily="34" charset="0"/>
                </a:rPr>
                <a:t>Em 2023, a UE foi o</a:t>
              </a:r>
              <a:r>
                <a:rPr lang="pt-BR" sz="3199" b="1">
                  <a:solidFill>
                    <a:srgbClr val="3E3E3C"/>
                  </a:solidFill>
                  <a:latin typeface="Arial" panose="020B0604020202020204" pitchFamily="34" charset="0"/>
                  <a:cs typeface="Arial" panose="020B0604020202020204" pitchFamily="34" charset="0"/>
                </a:rPr>
                <a:t> principal destino das exportações gaúchas de óleo de palma e seus derivados</a:t>
              </a:r>
              <a:r>
                <a:rPr lang="pt-BR" sz="3199">
                  <a:solidFill>
                    <a:srgbClr val="3E3E3C"/>
                  </a:solidFill>
                  <a:latin typeface="Arial" panose="020B0604020202020204" pitchFamily="34" charset="0"/>
                  <a:cs typeface="Arial" panose="020B0604020202020204" pitchFamily="34" charset="0"/>
                </a:rPr>
                <a:t>, recebendo 13% das importações desses itens, equivalentes a US$ 746 mil</a:t>
              </a:r>
              <a:endParaRPr lang="en-US" sz="3199" b="1" spc="600">
                <a:solidFill>
                  <a:srgbClr val="3E3E3C"/>
                </a:solidFill>
                <a:latin typeface="Arial" panose="020B0604020202020204" pitchFamily="34" charset="0"/>
                <a:cs typeface="Arial" panose="020B0604020202020204" pitchFamily="34" charset="0"/>
              </a:endParaRPr>
            </a:p>
          </p:txBody>
        </p:sp>
      </p:grpSp>
      <p:pic>
        <p:nvPicPr>
          <p:cNvPr id="64" name="Gráfico 63" descr="Palmeira com preenchimento sólido">
            <a:extLst>
              <a:ext uri="{FF2B5EF4-FFF2-40B4-BE49-F238E27FC236}">
                <a16:creationId xmlns:a16="http://schemas.microsoft.com/office/drawing/2014/main" id="{052938B9-906A-45AE-BCE0-A8C20020BD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66107" y="4163071"/>
            <a:ext cx="900883" cy="900883"/>
          </a:xfrm>
          <a:prstGeom prst="rect">
            <a:avLst/>
          </a:prstGeom>
        </p:spPr>
      </p:pic>
      <p:grpSp>
        <p:nvGrpSpPr>
          <p:cNvPr id="65" name="Agrupar 64">
            <a:extLst>
              <a:ext uri="{FF2B5EF4-FFF2-40B4-BE49-F238E27FC236}">
                <a16:creationId xmlns:a16="http://schemas.microsoft.com/office/drawing/2014/main" id="{AA4DB84E-CF42-45E8-AC9A-3CA069A44685}"/>
              </a:ext>
            </a:extLst>
          </p:cNvPr>
          <p:cNvGrpSpPr/>
          <p:nvPr/>
        </p:nvGrpSpPr>
        <p:grpSpPr>
          <a:xfrm>
            <a:off x="1263913" y="8585163"/>
            <a:ext cx="21849822" cy="1647773"/>
            <a:chOff x="1263913" y="8585163"/>
            <a:chExt cx="21849822" cy="1647773"/>
          </a:xfrm>
        </p:grpSpPr>
        <p:sp>
          <p:nvSpPr>
            <p:cNvPr id="66" name="Retângulo: Cantos Arredondados 65">
              <a:extLst>
                <a:ext uri="{FF2B5EF4-FFF2-40B4-BE49-F238E27FC236}">
                  <a16:creationId xmlns:a16="http://schemas.microsoft.com/office/drawing/2014/main" id="{7B5C9E6B-BDAB-4513-9CF9-1551CDCD4640}"/>
                </a:ext>
              </a:extLst>
            </p:cNvPr>
            <p:cNvSpPr/>
            <p:nvPr/>
          </p:nvSpPr>
          <p:spPr>
            <a:xfrm>
              <a:off x="1263913" y="8585163"/>
              <a:ext cx="21849822" cy="1647773"/>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67" name="TextBox 4">
              <a:extLst>
                <a:ext uri="{FF2B5EF4-FFF2-40B4-BE49-F238E27FC236}">
                  <a16:creationId xmlns:a16="http://schemas.microsoft.com/office/drawing/2014/main" id="{24FB4357-143D-42F8-8158-074B8CFE5D60}"/>
                </a:ext>
              </a:extLst>
            </p:cNvPr>
            <p:cNvSpPr txBox="1"/>
            <p:nvPr/>
          </p:nvSpPr>
          <p:spPr>
            <a:xfrm>
              <a:off x="2875204" y="8763974"/>
              <a:ext cx="19418385" cy="1305742"/>
            </a:xfrm>
            <a:prstGeom prst="rect">
              <a:avLst/>
            </a:prstGeom>
            <a:noFill/>
            <a:ln>
              <a:noFill/>
            </a:ln>
          </p:spPr>
          <p:txBody>
            <a:bodyPr wrap="square" lIns="0" rIns="0" rtlCol="0" anchor="ctr">
              <a:spAutoFit/>
            </a:bodyPr>
            <a:lstStyle/>
            <a:p>
              <a:pPr algn="just">
                <a:lnSpc>
                  <a:spcPct val="130000"/>
                </a:lnSpc>
              </a:pPr>
              <a:r>
                <a:rPr lang="pt-BR" sz="3199">
                  <a:solidFill>
                    <a:srgbClr val="3E3E3C"/>
                  </a:solidFill>
                  <a:latin typeface="Arial" panose="020B0604020202020204" pitchFamily="34" charset="0"/>
                  <a:cs typeface="Arial" panose="020B0604020202020204" pitchFamily="34" charset="0"/>
                </a:rPr>
                <a:t>Em 2023, a </a:t>
              </a:r>
              <a:r>
                <a:rPr lang="pt-BR" sz="3199" b="1">
                  <a:solidFill>
                    <a:srgbClr val="3E3E3C"/>
                  </a:solidFill>
                  <a:latin typeface="Arial" panose="020B0604020202020204" pitchFamily="34" charset="0"/>
                  <a:cs typeface="Arial" panose="020B0604020202020204" pitchFamily="34" charset="0"/>
                </a:rPr>
                <a:t>UE importou o equivalente a US$ 49 mil em cacau e derivados</a:t>
              </a:r>
              <a:r>
                <a:rPr lang="pt-BR" sz="3199">
                  <a:solidFill>
                    <a:srgbClr val="3E3E3C"/>
                  </a:solidFill>
                  <a:latin typeface="Arial" panose="020B0604020202020204" pitchFamily="34" charset="0"/>
                  <a:cs typeface="Arial" panose="020B0604020202020204" pitchFamily="34" charset="0"/>
                </a:rPr>
                <a:t>, representando 0,70% das exportações gaúchas de cacau e derivados.</a:t>
              </a:r>
            </a:p>
          </p:txBody>
        </p:sp>
        <p:pic>
          <p:nvPicPr>
            <p:cNvPr id="68" name="Imagem 67" descr="Cabo preto em fundo branco&#10;&#10;Descrição gerada automaticamente com confiança média">
              <a:extLst>
                <a:ext uri="{FF2B5EF4-FFF2-40B4-BE49-F238E27FC236}">
                  <a16:creationId xmlns:a16="http://schemas.microsoft.com/office/drawing/2014/main" id="{0F07010B-3BAE-4D23-9789-B403520144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6848" y="8745686"/>
              <a:ext cx="705269" cy="835873"/>
            </a:xfrm>
            <a:prstGeom prst="rect">
              <a:avLst/>
            </a:prstGeom>
            <a:ln>
              <a:noFill/>
            </a:ln>
          </p:spPr>
        </p:pic>
        <p:sp>
          <p:nvSpPr>
            <p:cNvPr id="69" name="CaixaDeTexto 68">
              <a:extLst>
                <a:ext uri="{FF2B5EF4-FFF2-40B4-BE49-F238E27FC236}">
                  <a16:creationId xmlns:a16="http://schemas.microsoft.com/office/drawing/2014/main" id="{83CF5FA4-886C-41F3-9459-63115547C79D}"/>
                </a:ext>
              </a:extLst>
            </p:cNvPr>
            <p:cNvSpPr txBox="1"/>
            <p:nvPr/>
          </p:nvSpPr>
          <p:spPr>
            <a:xfrm>
              <a:off x="1455535" y="9660249"/>
              <a:ext cx="918618" cy="369332"/>
            </a:xfrm>
            <a:prstGeom prst="rect">
              <a:avLst/>
            </a:prstGeom>
            <a:noFill/>
            <a:ln>
              <a:noFill/>
            </a:ln>
          </p:spPr>
          <p:txBody>
            <a:bodyPr wrap="square">
              <a:spAutoFit/>
            </a:bodyPr>
            <a:lstStyle/>
            <a:p>
              <a:pPr algn="ctr"/>
              <a:r>
                <a:rPr lang="pt-BR" sz="1800" b="1">
                  <a:solidFill>
                    <a:srgbClr val="009640"/>
                  </a:solidFill>
                  <a:latin typeface="Bahnschrift" panose="020B0502040204020203" pitchFamily="34" charset="0"/>
                </a:rPr>
                <a:t>CACAU</a:t>
              </a:r>
            </a:p>
          </p:txBody>
        </p:sp>
      </p:grpSp>
      <p:grpSp>
        <p:nvGrpSpPr>
          <p:cNvPr id="70" name="Agrupar 69">
            <a:extLst>
              <a:ext uri="{FF2B5EF4-FFF2-40B4-BE49-F238E27FC236}">
                <a16:creationId xmlns:a16="http://schemas.microsoft.com/office/drawing/2014/main" id="{383F9B35-79E8-4A98-B355-29E676DDB37B}"/>
              </a:ext>
            </a:extLst>
          </p:cNvPr>
          <p:cNvGrpSpPr/>
          <p:nvPr/>
        </p:nvGrpSpPr>
        <p:grpSpPr>
          <a:xfrm>
            <a:off x="1263913" y="6318060"/>
            <a:ext cx="21849822" cy="1647773"/>
            <a:chOff x="1263913" y="6318060"/>
            <a:chExt cx="21849822" cy="1647773"/>
          </a:xfrm>
        </p:grpSpPr>
        <p:sp>
          <p:nvSpPr>
            <p:cNvPr id="71" name="Retângulo: Cantos Arredondados 70">
              <a:extLst>
                <a:ext uri="{FF2B5EF4-FFF2-40B4-BE49-F238E27FC236}">
                  <a16:creationId xmlns:a16="http://schemas.microsoft.com/office/drawing/2014/main" id="{F815C8C2-8939-44A5-9684-DC28BE359FEC}"/>
                </a:ext>
              </a:extLst>
            </p:cNvPr>
            <p:cNvSpPr/>
            <p:nvPr/>
          </p:nvSpPr>
          <p:spPr>
            <a:xfrm>
              <a:off x="1263913" y="6318060"/>
              <a:ext cx="21849822" cy="1647773"/>
            </a:xfrm>
            <a:prstGeom prst="roundRect">
              <a:avLst/>
            </a:prstGeom>
            <a:solidFill>
              <a:srgbClr val="FFFFFF"/>
            </a:solidFill>
            <a:ln>
              <a:solidFill>
                <a:srgbClr val="94B9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599">
                <a:solidFill>
                  <a:srgbClr val="CCFFCC"/>
                </a:solidFill>
                <a:latin typeface="Arial" panose="020B0604020202020204" pitchFamily="34" charset="0"/>
                <a:cs typeface="Arial" panose="020B0604020202020204" pitchFamily="34" charset="0"/>
              </a:endParaRPr>
            </a:p>
          </p:txBody>
        </p:sp>
        <p:sp>
          <p:nvSpPr>
            <p:cNvPr id="72" name="TextBox 4">
              <a:extLst>
                <a:ext uri="{FF2B5EF4-FFF2-40B4-BE49-F238E27FC236}">
                  <a16:creationId xmlns:a16="http://schemas.microsoft.com/office/drawing/2014/main" id="{C38C724A-95E6-4050-91AA-784CF9CD8C7B}"/>
                </a:ext>
              </a:extLst>
            </p:cNvPr>
            <p:cNvSpPr txBox="1"/>
            <p:nvPr/>
          </p:nvSpPr>
          <p:spPr>
            <a:xfrm>
              <a:off x="2875204" y="6460868"/>
              <a:ext cx="19418385" cy="1305742"/>
            </a:xfrm>
            <a:prstGeom prst="rect">
              <a:avLst/>
            </a:prstGeom>
            <a:noFill/>
            <a:ln>
              <a:noFill/>
            </a:ln>
          </p:spPr>
          <p:txBody>
            <a:bodyPr wrap="square" lIns="0" rIns="0" rtlCol="0" anchor="ctr">
              <a:spAutoFit/>
            </a:bodyPr>
            <a:lstStyle/>
            <a:p>
              <a:pPr>
                <a:lnSpc>
                  <a:spcPct val="130000"/>
                </a:lnSpc>
              </a:pPr>
              <a:r>
                <a:rPr lang="pt-BR" sz="3199">
                  <a:solidFill>
                    <a:srgbClr val="3E3E3C"/>
                  </a:solidFill>
                  <a:latin typeface="Arial" panose="020B0604020202020204" pitchFamily="34" charset="0"/>
                  <a:cs typeface="Arial" panose="020B0604020202020204" pitchFamily="34" charset="0"/>
                </a:rPr>
                <a:t>A </a:t>
              </a:r>
              <a:r>
                <a:rPr lang="pt-BR" sz="3199" b="1">
                  <a:solidFill>
                    <a:srgbClr val="3E3E3C"/>
                  </a:solidFill>
                  <a:latin typeface="Arial" panose="020B0604020202020204" pitchFamily="34" charset="0"/>
                  <a:cs typeface="Arial" panose="020B0604020202020204" pitchFamily="34" charset="0"/>
                </a:rPr>
                <a:t>UE foi o terceiro destino das exportações gaúchas de café, </a:t>
              </a:r>
              <a:r>
                <a:rPr lang="pt-BR" sz="3199">
                  <a:solidFill>
                    <a:srgbClr val="3E3E3C"/>
                  </a:solidFill>
                  <a:latin typeface="Arial" panose="020B0604020202020204" pitchFamily="34" charset="0"/>
                  <a:cs typeface="Arial" panose="020B0604020202020204" pitchFamily="34" charset="0"/>
                </a:rPr>
                <a:t>representando 20% das exportações desse produto, o que corresponde a US$ 487 mil</a:t>
              </a:r>
              <a:endParaRPr lang="en-US" sz="3199" b="1" spc="600">
                <a:solidFill>
                  <a:srgbClr val="3E3E3C"/>
                </a:solidFill>
                <a:latin typeface="Arial" panose="020B0604020202020204" pitchFamily="34" charset="0"/>
                <a:cs typeface="Arial" panose="020B0604020202020204" pitchFamily="34" charset="0"/>
              </a:endParaRPr>
            </a:p>
          </p:txBody>
        </p:sp>
        <p:pic>
          <p:nvPicPr>
            <p:cNvPr id="73" name="Gráfico 72" descr="Grãos de café com preenchimento sólido">
              <a:extLst>
                <a:ext uri="{FF2B5EF4-FFF2-40B4-BE49-F238E27FC236}">
                  <a16:creationId xmlns:a16="http://schemas.microsoft.com/office/drawing/2014/main" id="{05312697-1E99-4DA7-9D5D-C3FE763259F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9152" y="6524007"/>
              <a:ext cx="856569" cy="856569"/>
            </a:xfrm>
            <a:prstGeom prst="rect">
              <a:avLst/>
            </a:prstGeom>
          </p:spPr>
        </p:pic>
        <p:sp>
          <p:nvSpPr>
            <p:cNvPr id="74" name="CaixaDeTexto 73">
              <a:extLst>
                <a:ext uri="{FF2B5EF4-FFF2-40B4-BE49-F238E27FC236}">
                  <a16:creationId xmlns:a16="http://schemas.microsoft.com/office/drawing/2014/main" id="{41F6E8BA-E105-40F2-B8DB-FADF17D951BE}"/>
                </a:ext>
              </a:extLst>
            </p:cNvPr>
            <p:cNvSpPr txBox="1"/>
            <p:nvPr/>
          </p:nvSpPr>
          <p:spPr>
            <a:xfrm>
              <a:off x="1486559" y="7364413"/>
              <a:ext cx="856570" cy="369332"/>
            </a:xfrm>
            <a:prstGeom prst="rect">
              <a:avLst/>
            </a:prstGeom>
            <a:noFill/>
            <a:ln>
              <a:noFill/>
            </a:ln>
          </p:spPr>
          <p:txBody>
            <a:bodyPr wrap="square">
              <a:spAutoFit/>
            </a:bodyPr>
            <a:lstStyle/>
            <a:p>
              <a:pPr algn="ctr"/>
              <a:r>
                <a:rPr lang="pt-BR" sz="1800" b="1">
                  <a:solidFill>
                    <a:srgbClr val="009640"/>
                  </a:solidFill>
                  <a:latin typeface="Bahnschrift" panose="020B0502040204020203" pitchFamily="34" charset="0"/>
                </a:rPr>
                <a:t>CAFÉ</a:t>
              </a:r>
            </a:p>
          </p:txBody>
        </p:sp>
      </p:grpSp>
      <p:sp>
        <p:nvSpPr>
          <p:cNvPr id="75" name="CaixaDeTexto 74">
            <a:extLst>
              <a:ext uri="{FF2B5EF4-FFF2-40B4-BE49-F238E27FC236}">
                <a16:creationId xmlns:a16="http://schemas.microsoft.com/office/drawing/2014/main" id="{396768FA-854F-466F-8A1E-C53A42AC1C29}"/>
              </a:ext>
            </a:extLst>
          </p:cNvPr>
          <p:cNvSpPr txBox="1"/>
          <p:nvPr/>
        </p:nvSpPr>
        <p:spPr>
          <a:xfrm>
            <a:off x="1372105" y="5063954"/>
            <a:ext cx="1268359" cy="646331"/>
          </a:xfrm>
          <a:prstGeom prst="rect">
            <a:avLst/>
          </a:prstGeom>
          <a:noFill/>
        </p:spPr>
        <p:txBody>
          <a:bodyPr wrap="square">
            <a:spAutoFit/>
          </a:bodyPr>
          <a:lstStyle/>
          <a:p>
            <a:pPr algn="ctr"/>
            <a:r>
              <a:rPr lang="pt-BR" sz="1800" b="1">
                <a:solidFill>
                  <a:srgbClr val="009640"/>
                </a:solidFill>
                <a:latin typeface="Bahnschrift" panose="020B0502040204020203" pitchFamily="34" charset="0"/>
              </a:rPr>
              <a:t>ÓLEO DE PALMA</a:t>
            </a:r>
          </a:p>
        </p:txBody>
      </p:sp>
      <p:sp>
        <p:nvSpPr>
          <p:cNvPr id="76" name="Título da apresentação">
            <a:extLst>
              <a:ext uri="{FF2B5EF4-FFF2-40B4-BE49-F238E27FC236}">
                <a16:creationId xmlns:a16="http://schemas.microsoft.com/office/drawing/2014/main" id="{22ACD557-9D4D-4E66-B14A-F6DE0B9B5F37}"/>
              </a:ext>
            </a:extLst>
          </p:cNvPr>
          <p:cNvSpPr txBox="1">
            <a:spLocks/>
          </p:cNvSpPr>
          <p:nvPr/>
        </p:nvSpPr>
        <p:spPr>
          <a:xfrm>
            <a:off x="1195754" y="1252413"/>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b="1"/>
              <a:t>Impacto do EUDR sobre as exportações gaúchas</a:t>
            </a:r>
          </a:p>
          <a:p>
            <a:pPr hangingPunct="1"/>
            <a:endParaRPr lang="pt-BR" sz="2000">
              <a:solidFill>
                <a:schemeClr val="tx1">
                  <a:lumMod val="75000"/>
                </a:schemeClr>
              </a:solidFill>
            </a:endParaRPr>
          </a:p>
        </p:txBody>
      </p:sp>
    </p:spTree>
    <p:extLst>
      <p:ext uri="{BB962C8B-B14F-4D97-AF65-F5344CB8AC3E}">
        <p14:creationId xmlns:p14="http://schemas.microsoft.com/office/powerpoint/2010/main" val="283618945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7" name="Título da apresentação">
            <a:extLst>
              <a:ext uri="{FF2B5EF4-FFF2-40B4-BE49-F238E27FC236}">
                <a16:creationId xmlns:a16="http://schemas.microsoft.com/office/drawing/2014/main" id="{C7C960C1-88E7-4E9E-912F-410D162E6F8B}"/>
              </a:ext>
            </a:extLst>
          </p:cNvPr>
          <p:cNvSpPr txBox="1">
            <a:spLocks/>
          </p:cNvSpPr>
          <p:nvPr/>
        </p:nvSpPr>
        <p:spPr>
          <a:xfrm>
            <a:off x="555546" y="592525"/>
            <a:ext cx="22941721"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pt-BR" sz="8000" b="1"/>
              <a:t>Principais destinos das exportações do agronegócio do RS em 2022</a:t>
            </a:r>
            <a:endParaRPr lang="pt-BR" sz="2000">
              <a:solidFill>
                <a:schemeClr val="tx1">
                  <a:lumMod val="75000"/>
                </a:schemeClr>
              </a:solidFill>
            </a:endParaRPr>
          </a:p>
        </p:txBody>
      </p:sp>
      <p:graphicFrame>
        <p:nvGraphicFramePr>
          <p:cNvPr id="6" name="Gráfico 5">
            <a:extLst>
              <a:ext uri="{FF2B5EF4-FFF2-40B4-BE49-F238E27FC236}">
                <a16:creationId xmlns:a16="http://schemas.microsoft.com/office/drawing/2014/main" id="{24AAE3D4-6781-4237-A7B8-9ED0B7A904A3}"/>
              </a:ext>
            </a:extLst>
          </p:cNvPr>
          <p:cNvGraphicFramePr>
            <a:graphicFrameLocks/>
          </p:cNvGraphicFramePr>
          <p:nvPr>
            <p:extLst>
              <p:ext uri="{D42A27DB-BD31-4B8C-83A1-F6EECF244321}">
                <p14:modId xmlns:p14="http://schemas.microsoft.com/office/powerpoint/2010/main" val="3641615675"/>
              </p:ext>
            </p:extLst>
          </p:nvPr>
        </p:nvGraphicFramePr>
        <p:xfrm>
          <a:off x="3198721" y="3253684"/>
          <a:ext cx="17655372" cy="754569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Conector reto 9">
            <a:extLst>
              <a:ext uri="{FF2B5EF4-FFF2-40B4-BE49-F238E27FC236}">
                <a16:creationId xmlns:a16="http://schemas.microsoft.com/office/drawing/2014/main" id="{481C9333-3746-48D3-A1F1-77384EF56627}"/>
              </a:ext>
            </a:extLst>
          </p:cNvPr>
          <p:cNvCxnSpPr/>
          <p:nvPr/>
        </p:nvCxnSpPr>
        <p:spPr>
          <a:xfrm>
            <a:off x="3198720" y="4839889"/>
            <a:ext cx="2125262" cy="0"/>
          </a:xfrm>
          <a:prstGeom prst="line">
            <a:avLst/>
          </a:prstGeom>
          <a:noFill/>
          <a:ln w="28575" cap="flat" cmpd="sng" algn="ctr">
            <a:solidFill>
              <a:srgbClr val="70AD47"/>
            </a:solidFill>
            <a:prstDash val="solid"/>
            <a:miter lim="800000"/>
          </a:ln>
          <a:effectLst/>
        </p:spPr>
      </p:cxnSp>
      <p:sp>
        <p:nvSpPr>
          <p:cNvPr id="11" name="CaixaDeTexto 10">
            <a:extLst>
              <a:ext uri="{FF2B5EF4-FFF2-40B4-BE49-F238E27FC236}">
                <a16:creationId xmlns:a16="http://schemas.microsoft.com/office/drawing/2014/main" id="{F2E071E8-0091-4B91-B86B-5B20B31DA8DB}"/>
              </a:ext>
            </a:extLst>
          </p:cNvPr>
          <p:cNvSpPr txBox="1"/>
          <p:nvPr/>
        </p:nvSpPr>
        <p:spPr>
          <a:xfrm>
            <a:off x="1133934" y="11380524"/>
            <a:ext cx="15639277" cy="584775"/>
          </a:xfrm>
          <a:prstGeom prst="rect">
            <a:avLst/>
          </a:prstGeom>
          <a:noFill/>
        </p:spPr>
        <p:txBody>
          <a:bodyPr wrap="square">
            <a:spAutoFit/>
          </a:bodyPr>
          <a:lstStyle/>
          <a:p>
            <a:r>
              <a:rPr lang="pt-BR" sz="3200">
                <a:latin typeface="Fira Sans Regular" panose="020B0503050000020004" pitchFamily="34" charset="0"/>
                <a:hlinkClick r:id="rId4"/>
              </a:rPr>
              <a:t>Link</a:t>
            </a:r>
            <a:r>
              <a:rPr lang="pt-BR" sz="3200">
                <a:latin typeface="Fira Sans Regular" panose="020B0503050000020004" pitchFamily="34" charset="0"/>
              </a:rPr>
              <a:t> de acesso ao regulamento ‘</a:t>
            </a:r>
            <a:r>
              <a:rPr lang="pt-BR" sz="3200" err="1">
                <a:latin typeface="Fira Sans Regular" panose="020B0503050000020004" pitchFamily="34" charset="0"/>
              </a:rPr>
              <a:t>Deforestation-free</a:t>
            </a:r>
            <a:r>
              <a:rPr lang="pt-BR" sz="3200">
                <a:latin typeface="Fira Sans Regular" panose="020B0503050000020004" pitchFamily="34" charset="0"/>
              </a:rPr>
              <a:t> </a:t>
            </a:r>
            <a:r>
              <a:rPr lang="pt-BR" sz="3200" err="1">
                <a:latin typeface="Fira Sans Regular" panose="020B0503050000020004" pitchFamily="34" charset="0"/>
              </a:rPr>
              <a:t>Products</a:t>
            </a:r>
            <a:r>
              <a:rPr lang="pt-BR" sz="3200">
                <a:latin typeface="Fira Sans Regular" panose="020B0503050000020004" pitchFamily="34" charset="0"/>
              </a:rPr>
              <a:t>’</a:t>
            </a:r>
          </a:p>
        </p:txBody>
      </p:sp>
    </p:spTree>
    <p:extLst>
      <p:ext uri="{BB962C8B-B14F-4D97-AF65-F5344CB8AC3E}">
        <p14:creationId xmlns:p14="http://schemas.microsoft.com/office/powerpoint/2010/main" val="327053500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7" name="Título da apresentação">
            <a:extLst>
              <a:ext uri="{FF2B5EF4-FFF2-40B4-BE49-F238E27FC236}">
                <a16:creationId xmlns:a16="http://schemas.microsoft.com/office/drawing/2014/main" id="{C7C960C1-88E7-4E9E-912F-410D162E6F8B}"/>
              </a:ext>
            </a:extLst>
          </p:cNvPr>
          <p:cNvSpPr txBox="1">
            <a:spLocks/>
          </p:cNvSpPr>
          <p:nvPr/>
        </p:nvSpPr>
        <p:spPr>
          <a:xfrm>
            <a:off x="6470437" y="636952"/>
            <a:ext cx="9127118" cy="464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8000" b="1" u="sng"/>
              <a:t>Pontos de atenção</a:t>
            </a:r>
          </a:p>
          <a:p>
            <a:pPr hangingPunct="1"/>
            <a:endParaRPr lang="pt-BR" sz="2000">
              <a:solidFill>
                <a:schemeClr val="tx1">
                  <a:lumMod val="75000"/>
                </a:schemeClr>
              </a:solidFill>
            </a:endParaRPr>
          </a:p>
        </p:txBody>
      </p:sp>
      <p:sp>
        <p:nvSpPr>
          <p:cNvPr id="6" name="CaixaDeTexto 5">
            <a:extLst>
              <a:ext uri="{FF2B5EF4-FFF2-40B4-BE49-F238E27FC236}">
                <a16:creationId xmlns:a16="http://schemas.microsoft.com/office/drawing/2014/main" id="{7A5366A8-FB35-4857-910E-47CB0C182B53}"/>
              </a:ext>
            </a:extLst>
          </p:cNvPr>
          <p:cNvSpPr txBox="1"/>
          <p:nvPr/>
        </p:nvSpPr>
        <p:spPr>
          <a:xfrm>
            <a:off x="1873816" y="1964976"/>
            <a:ext cx="19443455" cy="98498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68878" indent="-568878" algn="just">
              <a:lnSpc>
                <a:spcPct val="150000"/>
              </a:lnSpc>
              <a:buFont typeface="Wingdings" pitchFamily="2" charset="2"/>
              <a:buChar char="§"/>
            </a:pPr>
            <a:r>
              <a:rPr lang="pt-BR" sz="3200">
                <a:solidFill>
                  <a:srgbClr val="000000"/>
                </a:solidFill>
                <a:latin typeface="Fira Sans Regular" panose="020B0503050000020004" pitchFamily="34" charset="0"/>
              </a:rPr>
              <a:t>Regulamento traz desafios para cadeias envolvidas em todas origens</a:t>
            </a:r>
          </a:p>
          <a:p>
            <a:pPr marL="568878" indent="-568878" algn="just">
              <a:lnSpc>
                <a:spcPct val="150000"/>
              </a:lnSpc>
              <a:buFont typeface="Wingdings" pitchFamily="2" charset="2"/>
              <a:buChar char="§"/>
            </a:pPr>
            <a:endParaRPr lang="pt-BR" sz="1500">
              <a:solidFill>
                <a:srgbClr val="000000"/>
              </a:solidFill>
              <a:latin typeface="Fira Sans Regular" panose="020B0503050000020004" pitchFamily="34" charset="0"/>
            </a:endParaRPr>
          </a:p>
          <a:p>
            <a:pPr marL="568878" indent="-568878" algn="just">
              <a:lnSpc>
                <a:spcPct val="150000"/>
              </a:lnSpc>
              <a:buFont typeface="Wingdings" pitchFamily="2" charset="2"/>
              <a:buChar char="§"/>
            </a:pPr>
            <a:r>
              <a:rPr lang="pt-BR" sz="3200">
                <a:solidFill>
                  <a:srgbClr val="000000"/>
                </a:solidFill>
                <a:latin typeface="Fira Sans Regular" panose="020B0503050000020004" pitchFamily="34" charset="0"/>
              </a:rPr>
              <a:t>Prevista revisão para extensão do escopo (com possível inclusão de commodities e/ou outros terrenos arborizados)</a:t>
            </a:r>
          </a:p>
          <a:p>
            <a:pPr marL="568878" indent="-568878" algn="just">
              <a:lnSpc>
                <a:spcPct val="150000"/>
              </a:lnSpc>
              <a:buFont typeface="Wingdings" pitchFamily="2" charset="2"/>
              <a:buChar char="§"/>
            </a:pPr>
            <a:endParaRPr lang="pt-BR" sz="1500">
              <a:solidFill>
                <a:srgbClr val="000000"/>
              </a:solidFill>
              <a:latin typeface="Fira Sans Regular" panose="020B0503050000020004" pitchFamily="34" charset="0"/>
            </a:endParaRPr>
          </a:p>
          <a:p>
            <a:pPr marL="568878" indent="-568878" algn="just">
              <a:lnSpc>
                <a:spcPct val="150000"/>
              </a:lnSpc>
              <a:buFont typeface="Wingdings" pitchFamily="2" charset="2"/>
              <a:buChar char="§"/>
            </a:pPr>
            <a:r>
              <a:rPr lang="pt-BR" sz="3200">
                <a:solidFill>
                  <a:srgbClr val="000000"/>
                </a:solidFill>
                <a:latin typeface="Fira Sans Regular" panose="020B0503050000020004" pitchFamily="34" charset="0"/>
              </a:rPr>
              <a:t>Ferramentas de monitoramento por satélite verificarão a origem dos produtos</a:t>
            </a:r>
          </a:p>
          <a:p>
            <a:pPr algn="just">
              <a:lnSpc>
                <a:spcPct val="150000"/>
              </a:lnSpc>
            </a:pPr>
            <a:endParaRPr lang="pt-BR" sz="1500">
              <a:solidFill>
                <a:srgbClr val="000000"/>
              </a:solidFill>
              <a:latin typeface="Fira Sans Regular" panose="020B0503050000020004" pitchFamily="34" charset="0"/>
            </a:endParaRPr>
          </a:p>
          <a:p>
            <a:pPr marL="571500" indent="-571500" algn="just">
              <a:lnSpc>
                <a:spcPct val="150000"/>
              </a:lnSpc>
              <a:buFont typeface="Wingdings" panose="05000000000000000000" pitchFamily="2" charset="2"/>
              <a:buChar char="§"/>
            </a:pPr>
            <a:r>
              <a:rPr lang="pt-BR" sz="3200">
                <a:solidFill>
                  <a:srgbClr val="000000"/>
                </a:solidFill>
                <a:latin typeface="Fira Sans Regular" panose="020B0503050000020004" pitchFamily="34" charset="0"/>
              </a:rPr>
              <a:t>Desafios fundamentais: rastreabilidade, classificação de risco e prazo para aplicação</a:t>
            </a:r>
          </a:p>
          <a:p>
            <a:pPr marL="571500" indent="-571500" algn="just">
              <a:lnSpc>
                <a:spcPct val="150000"/>
              </a:lnSpc>
              <a:buFont typeface="Wingdings" panose="05000000000000000000" pitchFamily="2" charset="2"/>
              <a:buChar char="§"/>
            </a:pPr>
            <a:endParaRPr lang="pt-BR" sz="1500">
              <a:solidFill>
                <a:srgbClr val="000000"/>
              </a:solidFill>
              <a:latin typeface="Fira Sans Regular" panose="020B0503050000020004" pitchFamily="34" charset="0"/>
            </a:endParaRPr>
          </a:p>
          <a:p>
            <a:pPr marL="571500" indent="-571500" algn="just">
              <a:lnSpc>
                <a:spcPct val="150000"/>
              </a:lnSpc>
              <a:buFont typeface="Wingdings" panose="05000000000000000000" pitchFamily="2" charset="2"/>
              <a:buChar char="§"/>
            </a:pPr>
            <a:r>
              <a:rPr lang="pt-BR" sz="3200">
                <a:solidFill>
                  <a:srgbClr val="000000"/>
                </a:solidFill>
                <a:latin typeface="Fira Sans Regular" panose="020B0503050000020004" pitchFamily="34" charset="0"/>
              </a:rPr>
              <a:t>Possível desvio de comércio se importadores europeus decidirem evitar os produtos provenientes de determinados países devido ao acúmulo de custos e ao alto risco associados a tais transações</a:t>
            </a:r>
          </a:p>
          <a:p>
            <a:pPr marL="571500" indent="-571500" algn="just">
              <a:lnSpc>
                <a:spcPct val="150000"/>
              </a:lnSpc>
              <a:buFont typeface="Wingdings" panose="05000000000000000000" pitchFamily="2" charset="2"/>
              <a:buChar char="§"/>
            </a:pPr>
            <a:endParaRPr lang="pt-BR" sz="1400">
              <a:solidFill>
                <a:srgbClr val="000000"/>
              </a:solidFill>
              <a:latin typeface="Fira Sans Regular" panose="020B0503050000020004" pitchFamily="34" charset="0"/>
            </a:endParaRPr>
          </a:p>
          <a:p>
            <a:pPr marL="571500" indent="-571500" algn="just">
              <a:lnSpc>
                <a:spcPct val="150000"/>
              </a:lnSpc>
              <a:buFont typeface="Wingdings" panose="05000000000000000000" pitchFamily="2" charset="2"/>
              <a:buChar char="§"/>
            </a:pPr>
            <a:r>
              <a:rPr lang="pt-BR" sz="3200">
                <a:solidFill>
                  <a:srgbClr val="000000"/>
                </a:solidFill>
                <a:latin typeface="Fira Sans Regular" panose="020B0503050000020004" pitchFamily="34" charset="0"/>
              </a:rPr>
              <a:t>A Comissão Europeia publicou em 03/10/24 uma proposta de extensão de 12 meses para a implementação do EUDR. Se aprovada pelo Parlamento Europeu e pelo Conselho, o regulamento passará a ser aplicável em 30 de dezembro de 2025 para grandes empresas e em 30 de junho de 2026 para micro e pequenas empresas.</a:t>
            </a:r>
          </a:p>
        </p:txBody>
      </p:sp>
      <p:pic>
        <p:nvPicPr>
          <p:cNvPr id="4" name="Gráfico 3" descr="Ampulheta 60% com preenchimento sólido">
            <a:extLst>
              <a:ext uri="{FF2B5EF4-FFF2-40B4-BE49-F238E27FC236}">
                <a16:creationId xmlns:a16="http://schemas.microsoft.com/office/drawing/2014/main" id="{5E239706-5647-4017-B75C-859150B1EA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07878" y="9706364"/>
            <a:ext cx="1886683" cy="1886683"/>
          </a:xfrm>
          <a:prstGeom prst="rect">
            <a:avLst/>
          </a:prstGeom>
        </p:spPr>
      </p:pic>
    </p:spTree>
    <p:extLst>
      <p:ext uri="{BB962C8B-B14F-4D97-AF65-F5344CB8AC3E}">
        <p14:creationId xmlns:p14="http://schemas.microsoft.com/office/powerpoint/2010/main" val="298641264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441399" y="860030"/>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a:t>Mecanismo de Ajuste de Carbono na Fronteira </a:t>
            </a:r>
            <a:r>
              <a:rPr lang="pt-BR" sz="7200">
                <a:solidFill>
                  <a:srgbClr val="000000"/>
                </a:solidFill>
              </a:rPr>
              <a:t>CBAM – União Europeia</a:t>
            </a:r>
            <a:endParaRPr>
              <a:solidFill>
                <a:srgbClr val="000000"/>
              </a:solidFill>
            </a:endParaRPr>
          </a:p>
        </p:txBody>
      </p:sp>
      <p:sp>
        <p:nvSpPr>
          <p:cNvPr id="52" name="Retângulo 51">
            <a:extLst>
              <a:ext uri="{FF2B5EF4-FFF2-40B4-BE49-F238E27FC236}">
                <a16:creationId xmlns:a16="http://schemas.microsoft.com/office/drawing/2014/main" id="{068E3CF8-66DD-441C-BF30-3868274958B7}"/>
              </a:ext>
            </a:extLst>
          </p:cNvPr>
          <p:cNvSpPr/>
          <p:nvPr/>
        </p:nvSpPr>
        <p:spPr>
          <a:xfrm>
            <a:off x="1045003" y="8064492"/>
            <a:ext cx="22041460" cy="3214740"/>
          </a:xfrm>
          <a:prstGeom prst="rect">
            <a:avLst/>
          </a:prstGeom>
          <a:solidFill>
            <a:sysClr val="window" lastClr="FFFFFF">
              <a:lumMod val="95000"/>
            </a:sysClr>
          </a:solidFill>
          <a:ln w="5715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etângulo 52">
            <a:extLst>
              <a:ext uri="{FF2B5EF4-FFF2-40B4-BE49-F238E27FC236}">
                <a16:creationId xmlns:a16="http://schemas.microsoft.com/office/drawing/2014/main" id="{167663C1-6065-4D6A-94DE-12754DCC06D2}"/>
              </a:ext>
            </a:extLst>
          </p:cNvPr>
          <p:cNvSpPr/>
          <p:nvPr/>
        </p:nvSpPr>
        <p:spPr>
          <a:xfrm>
            <a:off x="1197463" y="3710018"/>
            <a:ext cx="21989074" cy="4583445"/>
          </a:xfrm>
          <a:prstGeom prst="rect">
            <a:avLst/>
          </a:prstGeom>
        </p:spPr>
        <p:txBody>
          <a:bodyPr wrap="square" lIns="91026" tIns="45535" rIns="91026" bIns="45535">
            <a:spAutoFit/>
          </a:bodyPr>
          <a:lstStyle/>
          <a:p>
            <a:pPr marL="568878" indent="-568878" algn="just" defTabSz="455039" hangingPunct="1">
              <a:lnSpc>
                <a:spcPct val="150000"/>
              </a:lnSpc>
              <a:buFont typeface="Wingdings" pitchFamily="2" charset="2"/>
              <a:buChar char="§"/>
            </a:pPr>
            <a:r>
              <a:rPr lang="pt-BR" sz="4000" kern="1200">
                <a:solidFill>
                  <a:schemeClr val="bg2">
                    <a:lumMod val="10000"/>
                  </a:schemeClr>
                </a:solidFill>
                <a:latin typeface="Fira Sans Regular" panose="020B0503050000020004" pitchFamily="34" charset="0"/>
              </a:rPr>
              <a:t>Normativa que institui o Mecanismo de Ajuste de Carbono na Fronteira da União Europeia foi publicada no Diário Oficial do bloco no dia 16 de maio de 2023.</a:t>
            </a:r>
          </a:p>
          <a:p>
            <a:pPr marL="2843943" lvl="5" indent="-568878" algn="just" defTabSz="455039" hangingPunct="1">
              <a:lnSpc>
                <a:spcPct val="150000"/>
              </a:lnSpc>
              <a:buFont typeface="Wingdings" pitchFamily="2" charset="2"/>
              <a:buChar char="§"/>
            </a:pPr>
            <a:r>
              <a:rPr lang="pt-BR" sz="4000" kern="1200">
                <a:solidFill>
                  <a:schemeClr val="bg2">
                    <a:lumMod val="10000"/>
                  </a:schemeClr>
                </a:solidFill>
                <a:latin typeface="Fira Sans Regular" panose="020B0503050000020004" pitchFamily="34" charset="0"/>
              </a:rPr>
              <a:t>Início da fase transitória: </a:t>
            </a:r>
            <a:r>
              <a:rPr lang="pt-BR" sz="4000" b="1" kern="1200">
                <a:solidFill>
                  <a:prstClr val="black"/>
                </a:solidFill>
                <a:latin typeface="Fira Sans Regular" panose="020B0503050000020004" pitchFamily="34" charset="0"/>
              </a:rPr>
              <a:t>1º de outubro de 2023</a:t>
            </a:r>
            <a:r>
              <a:rPr lang="pt-BR" sz="4000" kern="1200">
                <a:solidFill>
                  <a:prstClr val="black"/>
                </a:solidFill>
                <a:latin typeface="Fira Sans Regular" panose="020B0503050000020004" pitchFamily="34" charset="0"/>
              </a:rPr>
              <a:t>.</a:t>
            </a:r>
          </a:p>
          <a:p>
            <a:pPr marL="2843943" lvl="5" indent="-568878" algn="just" defTabSz="455039" hangingPunct="1">
              <a:lnSpc>
                <a:spcPct val="150000"/>
              </a:lnSpc>
              <a:buFont typeface="Wingdings" pitchFamily="2" charset="2"/>
              <a:buChar char="§"/>
            </a:pPr>
            <a:r>
              <a:rPr lang="pt-BR" sz="4000" kern="1200">
                <a:solidFill>
                  <a:schemeClr val="bg2">
                    <a:lumMod val="10000"/>
                  </a:schemeClr>
                </a:solidFill>
                <a:latin typeface="Fira Sans Regular" panose="020B0503050000020004" pitchFamily="34" charset="0"/>
              </a:rPr>
              <a:t>Início da fase regular: </a:t>
            </a:r>
            <a:r>
              <a:rPr lang="pt-BR" sz="4000" b="1" kern="1200">
                <a:solidFill>
                  <a:prstClr val="black"/>
                </a:solidFill>
                <a:latin typeface="Fira Sans Regular" panose="020B0503050000020004" pitchFamily="34" charset="0"/>
              </a:rPr>
              <a:t>1º de janeiro de 2026</a:t>
            </a:r>
            <a:r>
              <a:rPr lang="pt-BR" sz="4000" kern="1200">
                <a:solidFill>
                  <a:prstClr val="black"/>
                </a:solidFill>
                <a:latin typeface="Fira Sans Regular" panose="020B0503050000020004" pitchFamily="34" charset="0"/>
              </a:rPr>
              <a:t>.</a:t>
            </a:r>
          </a:p>
          <a:p>
            <a:pPr marL="2275065" lvl="5" indent="0" algn="just" defTabSz="455039" hangingPunct="1">
              <a:lnSpc>
                <a:spcPct val="150000"/>
              </a:lnSpc>
            </a:pPr>
            <a:endParaRPr lang="pt-BR" sz="4000" kern="1200">
              <a:solidFill>
                <a:prstClr val="black"/>
              </a:solidFill>
              <a:latin typeface="Bahnschrift Light" pitchFamily="34" charset="0"/>
            </a:endParaRPr>
          </a:p>
        </p:txBody>
      </p:sp>
      <p:sp>
        <p:nvSpPr>
          <p:cNvPr id="54" name="CaixaDeTexto 53">
            <a:extLst>
              <a:ext uri="{FF2B5EF4-FFF2-40B4-BE49-F238E27FC236}">
                <a16:creationId xmlns:a16="http://schemas.microsoft.com/office/drawing/2014/main" id="{AFDBFC1D-1948-4182-92B3-D93C94B9908E}"/>
              </a:ext>
            </a:extLst>
          </p:cNvPr>
          <p:cNvSpPr txBox="1"/>
          <p:nvPr/>
        </p:nvSpPr>
        <p:spPr>
          <a:xfrm>
            <a:off x="2182632" y="8438509"/>
            <a:ext cx="6460619" cy="1862048"/>
          </a:xfrm>
          <a:prstGeom prst="rect">
            <a:avLst/>
          </a:prstGeom>
          <a:noFill/>
        </p:spPr>
        <p:txBody>
          <a:bodyPr wrap="square" rtlCol="0">
            <a:spAutoFit/>
          </a:bodyPr>
          <a:lstStyle/>
          <a:p>
            <a:pPr algn="l" defTabSz="455039" hangingPunct="1"/>
            <a:r>
              <a:rPr lang="pt-BR" sz="11500" b="1" kern="1200" spc="1200">
                <a:solidFill>
                  <a:prstClr val="black"/>
                </a:solidFill>
                <a:latin typeface="Calibri"/>
              </a:rPr>
              <a:t>CBAM</a:t>
            </a:r>
          </a:p>
        </p:txBody>
      </p:sp>
      <p:sp>
        <p:nvSpPr>
          <p:cNvPr id="55" name="CaixaDeTexto 54">
            <a:extLst>
              <a:ext uri="{FF2B5EF4-FFF2-40B4-BE49-F238E27FC236}">
                <a16:creationId xmlns:a16="http://schemas.microsoft.com/office/drawing/2014/main" id="{43CB39BA-A72A-41F5-ACF0-A49BE3D92069}"/>
              </a:ext>
            </a:extLst>
          </p:cNvPr>
          <p:cNvSpPr txBox="1"/>
          <p:nvPr/>
        </p:nvSpPr>
        <p:spPr>
          <a:xfrm>
            <a:off x="1757346" y="10136605"/>
            <a:ext cx="6747458" cy="523220"/>
          </a:xfrm>
          <a:prstGeom prst="rect">
            <a:avLst/>
          </a:prstGeom>
          <a:noFill/>
        </p:spPr>
        <p:txBody>
          <a:bodyPr wrap="square" rtlCol="0">
            <a:spAutoFit/>
          </a:bodyPr>
          <a:lstStyle/>
          <a:p>
            <a:pPr algn="l" defTabSz="455039" hangingPunct="1"/>
            <a:r>
              <a:rPr lang="pt-BR" sz="2800" kern="1200">
                <a:solidFill>
                  <a:prstClr val="black"/>
                </a:solidFill>
                <a:latin typeface="Calibri"/>
              </a:rPr>
              <a:t>Carbon Border Adjustment Mecanism</a:t>
            </a:r>
          </a:p>
        </p:txBody>
      </p:sp>
      <p:sp>
        <p:nvSpPr>
          <p:cNvPr id="56" name="CaixaDeTexto 55">
            <a:extLst>
              <a:ext uri="{FF2B5EF4-FFF2-40B4-BE49-F238E27FC236}">
                <a16:creationId xmlns:a16="http://schemas.microsoft.com/office/drawing/2014/main" id="{12C9E8E4-9574-40D1-A3BA-0CCBEA32FA54}"/>
              </a:ext>
            </a:extLst>
          </p:cNvPr>
          <p:cNvSpPr txBox="1"/>
          <p:nvPr/>
        </p:nvSpPr>
        <p:spPr>
          <a:xfrm>
            <a:off x="9192996" y="8674730"/>
            <a:ext cx="12036137" cy="1723485"/>
          </a:xfrm>
          <a:prstGeom prst="rect">
            <a:avLst/>
          </a:prstGeom>
          <a:noFill/>
        </p:spPr>
        <p:txBody>
          <a:bodyPr wrap="square">
            <a:spAutoFit/>
          </a:bodyPr>
          <a:lstStyle/>
          <a:p>
            <a:pPr algn="just" defTabSz="455039" hangingPunct="1">
              <a:lnSpc>
                <a:spcPct val="150000"/>
              </a:lnSpc>
            </a:pPr>
            <a:endParaRPr lang="pt-BR" sz="1100" kern="1200">
              <a:solidFill>
                <a:prstClr val="black"/>
              </a:solidFill>
              <a:latin typeface="Bahnschrift Light" pitchFamily="34" charset="0"/>
            </a:endParaRPr>
          </a:p>
          <a:p>
            <a:pPr algn="just" defTabSz="455039" hangingPunct="1">
              <a:lnSpc>
                <a:spcPct val="150000"/>
              </a:lnSpc>
            </a:pPr>
            <a:r>
              <a:rPr lang="pt-BR" sz="3200" kern="1200">
                <a:solidFill>
                  <a:prstClr val="black"/>
                </a:solidFill>
                <a:latin typeface="Bahnschrift Light" pitchFamily="34" charset="0"/>
              </a:rPr>
              <a:t>Mecanismo de </a:t>
            </a:r>
            <a:r>
              <a:rPr lang="pt-BR" sz="3200" b="1" kern="1200">
                <a:solidFill>
                  <a:prstClr val="black"/>
                </a:solidFill>
                <a:latin typeface="Bahnschrift Light" pitchFamily="34" charset="0"/>
              </a:rPr>
              <a:t>cobrança pelo conteúdo de carbono</a:t>
            </a:r>
            <a:r>
              <a:rPr lang="pt-BR" sz="3200" kern="1200">
                <a:solidFill>
                  <a:prstClr val="black"/>
                </a:solidFill>
                <a:latin typeface="Bahnschrift Light" pitchFamily="34" charset="0"/>
              </a:rPr>
              <a:t> incorporado a determinados produtos importados pela União Europeia.</a:t>
            </a:r>
          </a:p>
        </p:txBody>
      </p:sp>
      <p:cxnSp>
        <p:nvCxnSpPr>
          <p:cNvPr id="3" name="Conector reto 2">
            <a:extLst>
              <a:ext uri="{FF2B5EF4-FFF2-40B4-BE49-F238E27FC236}">
                <a16:creationId xmlns:a16="http://schemas.microsoft.com/office/drawing/2014/main" id="{36917F0E-74F1-463C-8A82-712AE08C1BC6}"/>
              </a:ext>
            </a:extLst>
          </p:cNvPr>
          <p:cNvCxnSpPr/>
          <p:nvPr/>
        </p:nvCxnSpPr>
        <p:spPr>
          <a:xfrm>
            <a:off x="1441399" y="2866292"/>
            <a:ext cx="21745138" cy="0"/>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02771236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441399" y="860030"/>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a:t>Mecanismo de Ajuste de Carbono na Fronteira </a:t>
            </a:r>
            <a:r>
              <a:rPr lang="pt-BR" sz="7200">
                <a:solidFill>
                  <a:srgbClr val="000000"/>
                </a:solidFill>
              </a:rPr>
              <a:t>CBAM – União Europeia</a:t>
            </a:r>
            <a:endParaRPr>
              <a:solidFill>
                <a:srgbClr val="000000"/>
              </a:solidFill>
            </a:endParaRPr>
          </a:p>
        </p:txBody>
      </p:sp>
      <p:sp>
        <p:nvSpPr>
          <p:cNvPr id="52" name="Retângulo 51">
            <a:extLst>
              <a:ext uri="{FF2B5EF4-FFF2-40B4-BE49-F238E27FC236}">
                <a16:creationId xmlns:a16="http://schemas.microsoft.com/office/drawing/2014/main" id="{068E3CF8-66DD-441C-BF30-3868274958B7}"/>
              </a:ext>
            </a:extLst>
          </p:cNvPr>
          <p:cNvSpPr/>
          <p:nvPr/>
        </p:nvSpPr>
        <p:spPr>
          <a:xfrm>
            <a:off x="2768275" y="8064492"/>
            <a:ext cx="19493847" cy="3214740"/>
          </a:xfrm>
          <a:prstGeom prst="rect">
            <a:avLst/>
          </a:prstGeom>
          <a:solidFill>
            <a:sysClr val="window" lastClr="FFFFFF">
              <a:lumMod val="95000"/>
            </a:sysClr>
          </a:solidFill>
          <a:ln w="57150" cap="flat" cmpd="sng" algn="ctr">
            <a:solidFill>
              <a:srgbClr val="5B9BD5">
                <a:shade val="50000"/>
              </a:srgbClr>
            </a:solidFill>
            <a:prstDash val="solid"/>
            <a:miter lim="800000"/>
          </a:ln>
          <a:effectLst/>
        </p:spPr>
        <p:txBody>
          <a:bodyPr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 name="Conector reto 2">
            <a:extLst>
              <a:ext uri="{FF2B5EF4-FFF2-40B4-BE49-F238E27FC236}">
                <a16:creationId xmlns:a16="http://schemas.microsoft.com/office/drawing/2014/main" id="{36917F0E-74F1-463C-8A82-712AE08C1BC6}"/>
              </a:ext>
            </a:extLst>
          </p:cNvPr>
          <p:cNvCxnSpPr/>
          <p:nvPr/>
        </p:nvCxnSpPr>
        <p:spPr>
          <a:xfrm>
            <a:off x="1441399" y="2866292"/>
            <a:ext cx="21745138" cy="0"/>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6" name="Retângulo 5">
            <a:extLst>
              <a:ext uri="{FF2B5EF4-FFF2-40B4-BE49-F238E27FC236}">
                <a16:creationId xmlns:a16="http://schemas.microsoft.com/office/drawing/2014/main" id="{7EAA1791-38F3-4288-82EB-0F47FA6ECB35}"/>
              </a:ext>
            </a:extLst>
          </p:cNvPr>
          <p:cNvSpPr/>
          <p:nvPr/>
        </p:nvSpPr>
        <p:spPr>
          <a:xfrm>
            <a:off x="2768276" y="3484387"/>
            <a:ext cx="19493847" cy="4327251"/>
          </a:xfrm>
          <a:prstGeom prst="rect">
            <a:avLst/>
          </a:prstGeom>
          <a:solidFill>
            <a:srgbClr val="FFFFFF">
              <a:alpha val="44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5" name="CaixaDeTexto 14">
            <a:extLst>
              <a:ext uri="{FF2B5EF4-FFF2-40B4-BE49-F238E27FC236}">
                <a16:creationId xmlns:a16="http://schemas.microsoft.com/office/drawing/2014/main" id="{0F77A149-E6C8-421C-A6A9-1C92F43AE996}"/>
              </a:ext>
            </a:extLst>
          </p:cNvPr>
          <p:cNvSpPr txBox="1"/>
          <p:nvPr/>
        </p:nvSpPr>
        <p:spPr>
          <a:xfrm>
            <a:off x="3682120" y="8540563"/>
            <a:ext cx="17263695" cy="22324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lnSpc>
                <a:spcPct val="150000"/>
              </a:lnSpc>
            </a:pPr>
            <a:r>
              <a:rPr lang="pt-BR" sz="3200">
                <a:latin typeface="Fira Sans Regular" panose="020B0503050000020004" pitchFamily="34" charset="0"/>
              </a:rPr>
              <a:t>O mecanismo funcionará por meio da obrigação de compra, por importadores europeus, de certificados CBAM que representam o montante das emissões de gases de efeito estufa medidas em CO2 equivalente (CO2e) incorporadas em determinados produtos importados.</a:t>
            </a:r>
          </a:p>
        </p:txBody>
      </p:sp>
      <p:sp>
        <p:nvSpPr>
          <p:cNvPr id="12" name="CaixaDeTexto 11">
            <a:extLst>
              <a:ext uri="{FF2B5EF4-FFF2-40B4-BE49-F238E27FC236}">
                <a16:creationId xmlns:a16="http://schemas.microsoft.com/office/drawing/2014/main" id="{1EC7C74D-B9C9-497D-89E4-0BF0FAF18803}"/>
              </a:ext>
            </a:extLst>
          </p:cNvPr>
          <p:cNvSpPr txBox="1"/>
          <p:nvPr/>
        </p:nvSpPr>
        <p:spPr>
          <a:xfrm>
            <a:off x="2937269" y="3604444"/>
            <a:ext cx="19324854" cy="23247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68878" indent="-568878" algn="just">
              <a:lnSpc>
                <a:spcPct val="150000"/>
              </a:lnSpc>
              <a:buFont typeface="Wingdings" pitchFamily="2" charset="2"/>
              <a:buChar char="§"/>
            </a:pPr>
            <a:r>
              <a:rPr lang="pt-BR" sz="3600" b="1">
                <a:solidFill>
                  <a:schemeClr val="bg2">
                    <a:lumMod val="10000"/>
                  </a:schemeClr>
                </a:solidFill>
                <a:latin typeface="Fira Sans Regular" panose="020B0503050000020004" pitchFamily="34" charset="0"/>
              </a:rPr>
              <a:t>Conteúdo de carbono -&gt; emissões de CO</a:t>
            </a:r>
            <a:r>
              <a:rPr lang="pt-BR" sz="3600" b="1" baseline="-25000">
                <a:solidFill>
                  <a:schemeClr val="bg2">
                    <a:lumMod val="10000"/>
                  </a:schemeClr>
                </a:solidFill>
                <a:latin typeface="Fira Sans Regular" panose="020B0503050000020004" pitchFamily="34" charset="0"/>
              </a:rPr>
              <a:t>2</a:t>
            </a:r>
            <a:r>
              <a:rPr lang="pt-BR" sz="3600" b="1">
                <a:solidFill>
                  <a:schemeClr val="bg2">
                    <a:lumMod val="10000"/>
                  </a:schemeClr>
                </a:solidFill>
                <a:latin typeface="Fira Sans Regular" panose="020B0503050000020004" pitchFamily="34" charset="0"/>
              </a:rPr>
              <a:t> decorrentes dos processos produtivos</a:t>
            </a:r>
          </a:p>
          <a:p>
            <a:pPr marL="1481532" lvl="2" indent="-571500" algn="just">
              <a:lnSpc>
                <a:spcPct val="150000"/>
              </a:lnSpc>
              <a:buFont typeface="Arial" panose="020B0604020202020204" pitchFamily="34" charset="0"/>
              <a:buChar char="•"/>
            </a:pPr>
            <a:r>
              <a:rPr lang="pt-BR" sz="3200" b="1">
                <a:solidFill>
                  <a:schemeClr val="bg2">
                    <a:lumMod val="10000"/>
                  </a:schemeClr>
                </a:solidFill>
                <a:latin typeface="Fira Sans Regular" panose="020B0503050000020004" pitchFamily="34" charset="0"/>
              </a:rPr>
              <a:t>Diretas</a:t>
            </a:r>
            <a:r>
              <a:rPr lang="pt-BR" sz="3200">
                <a:solidFill>
                  <a:schemeClr val="bg2">
                    <a:lumMod val="10000"/>
                  </a:schemeClr>
                </a:solidFill>
                <a:latin typeface="Fira Sans Regular" panose="020B0503050000020004" pitchFamily="34" charset="0"/>
              </a:rPr>
              <a:t>: São aquelas provenientes de fontes que são controladas pela empresa.</a:t>
            </a:r>
          </a:p>
          <a:p>
            <a:pPr marL="2391556" lvl="4" indent="-571500" algn="just">
              <a:lnSpc>
                <a:spcPct val="150000"/>
              </a:lnSpc>
              <a:buFont typeface="Courier New" panose="02070309020205020404" pitchFamily="49" charset="0"/>
              <a:buChar char="o"/>
            </a:pPr>
            <a:r>
              <a:rPr lang="pt-BR" sz="3200">
                <a:solidFill>
                  <a:schemeClr val="bg2">
                    <a:lumMod val="10000"/>
                  </a:schemeClr>
                </a:solidFill>
                <a:latin typeface="Fira Sans Regular" panose="020B0503050000020004" pitchFamily="34" charset="0"/>
              </a:rPr>
              <a:t>Geração de calor ou vapor em caldeiras, fornos ou turbinas</a:t>
            </a:r>
          </a:p>
        </p:txBody>
      </p:sp>
      <p:sp>
        <p:nvSpPr>
          <p:cNvPr id="13" name="CaixaDeTexto 12">
            <a:extLst>
              <a:ext uri="{FF2B5EF4-FFF2-40B4-BE49-F238E27FC236}">
                <a16:creationId xmlns:a16="http://schemas.microsoft.com/office/drawing/2014/main" id="{43E5517B-CB61-48E2-9B86-49098DE6099D}"/>
              </a:ext>
            </a:extLst>
          </p:cNvPr>
          <p:cNvSpPr txBox="1"/>
          <p:nvPr/>
        </p:nvSpPr>
        <p:spPr>
          <a:xfrm>
            <a:off x="2937269" y="6182037"/>
            <a:ext cx="19194911" cy="1692771"/>
          </a:xfrm>
          <a:prstGeom prst="rect">
            <a:avLst/>
          </a:prstGeom>
          <a:noFill/>
        </p:spPr>
        <p:txBody>
          <a:bodyPr wrap="square" rtlCol="0">
            <a:spAutoFit/>
          </a:bodyPr>
          <a:lstStyle/>
          <a:p>
            <a:pPr marL="1481532" lvl="2" indent="-571500" algn="just">
              <a:buFont typeface="Arial" panose="020B0604020202020204" pitchFamily="34" charset="0"/>
              <a:buChar char="•"/>
            </a:pPr>
            <a:r>
              <a:rPr lang="pt-BR" sz="3200" b="1">
                <a:solidFill>
                  <a:schemeClr val="bg2">
                    <a:lumMod val="10000"/>
                  </a:schemeClr>
                </a:solidFill>
                <a:latin typeface="Fira Sans Regular" panose="020B0503050000020004" pitchFamily="34" charset="0"/>
                <a:cs typeface="Raavi" panose="020B0502040204020203" pitchFamily="34" charset="0"/>
              </a:rPr>
              <a:t>Indiretas</a:t>
            </a:r>
            <a:r>
              <a:rPr lang="pt-BR" sz="3200">
                <a:solidFill>
                  <a:schemeClr val="bg2">
                    <a:lumMod val="10000"/>
                  </a:schemeClr>
                </a:solidFill>
                <a:latin typeface="Fira Sans Regular" panose="020B0503050000020004" pitchFamily="34" charset="0"/>
                <a:cs typeface="Raavi" panose="020B0502040204020203" pitchFamily="34" charset="0"/>
              </a:rPr>
              <a:t>: emissões decorrentes da geração da eletricidade adquirida ou consumida pela empresa (emissões que ocorrem fisicamente no local onde a eletricidade é gerada)</a:t>
            </a:r>
          </a:p>
          <a:p>
            <a:endParaRPr lang="pt-BR" sz="4000"/>
          </a:p>
        </p:txBody>
      </p:sp>
      <p:pic>
        <p:nvPicPr>
          <p:cNvPr id="10" name="Imagem 9">
            <a:extLst>
              <a:ext uri="{FF2B5EF4-FFF2-40B4-BE49-F238E27FC236}">
                <a16:creationId xmlns:a16="http://schemas.microsoft.com/office/drawing/2014/main" id="{4D0D4492-8AAF-487F-A060-27390C194A00}"/>
              </a:ext>
            </a:extLst>
          </p:cNvPr>
          <p:cNvPicPr>
            <a:picLocks noChangeAspect="1"/>
          </p:cNvPicPr>
          <p:nvPr/>
        </p:nvPicPr>
        <p:blipFill>
          <a:blip r:embed="rId3"/>
          <a:stretch>
            <a:fillRect/>
          </a:stretch>
        </p:blipFill>
        <p:spPr>
          <a:xfrm>
            <a:off x="14481181" y="11352335"/>
            <a:ext cx="7780941" cy="805935"/>
          </a:xfrm>
          <a:prstGeom prst="rect">
            <a:avLst/>
          </a:prstGeom>
        </p:spPr>
      </p:pic>
    </p:spTree>
    <p:extLst>
      <p:ext uri="{BB962C8B-B14F-4D97-AF65-F5344CB8AC3E}">
        <p14:creationId xmlns:p14="http://schemas.microsoft.com/office/powerpoint/2010/main" val="71492156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8" name="Rectangle 18">
            <a:extLst>
              <a:ext uri="{FF2B5EF4-FFF2-40B4-BE49-F238E27FC236}">
                <a16:creationId xmlns:a16="http://schemas.microsoft.com/office/drawing/2014/main" id="{D5CD9729-67ED-4EEF-AA68-C3B324F756C7}"/>
              </a:ext>
            </a:extLst>
          </p:cNvPr>
          <p:cNvSpPr/>
          <p:nvPr/>
        </p:nvSpPr>
        <p:spPr>
          <a:xfrm>
            <a:off x="1220481" y="1031618"/>
            <a:ext cx="21989074" cy="1314608"/>
          </a:xfrm>
          <a:prstGeom prst="rect">
            <a:avLst/>
          </a:prstGeom>
          <a:solidFill>
            <a:sysClr val="window" lastClr="FFFFFF"/>
          </a:solidFill>
          <a:ln w="38100" cap="flat" cmpd="sng" algn="ctr">
            <a:solidFill>
              <a:srgbClr val="242E38"/>
            </a:solidFill>
            <a:prstDash val="solid"/>
            <a:miter lim="800000"/>
          </a:ln>
          <a:effectLst/>
        </p:spPr>
        <p:txBody>
          <a:bodyPr lIns="91008" tIns="45527" rIns="91008" bIns="45527"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19">
            <a:extLst>
              <a:ext uri="{FF2B5EF4-FFF2-40B4-BE49-F238E27FC236}">
                <a16:creationId xmlns:a16="http://schemas.microsoft.com/office/drawing/2014/main" id="{CB95A323-11FF-476F-80CF-67524DE62DE8}"/>
              </a:ext>
            </a:extLst>
          </p:cNvPr>
          <p:cNvSpPr txBox="1"/>
          <p:nvPr/>
        </p:nvSpPr>
        <p:spPr>
          <a:xfrm>
            <a:off x="1220481" y="1225901"/>
            <a:ext cx="21989074" cy="923330"/>
          </a:xfrm>
          <a:prstGeom prst="rect">
            <a:avLst/>
          </a:prstGeom>
          <a:noFill/>
        </p:spPr>
        <p:txBody>
          <a:bodyPr wrap="square" lIns="91008" tIns="45527" rIns="91008" bIns="45527" rtlCol="0" anchor="ctr">
            <a:spAutoFit/>
          </a:bodyPr>
          <a:lstStyle/>
          <a:p>
            <a:pPr defTabSz="455039" hangingPunct="1"/>
            <a:r>
              <a:rPr lang="en-US" sz="5400" kern="1200">
                <a:solidFill>
                  <a:srgbClr val="242E38"/>
                </a:solidFill>
                <a:latin typeface="Bahnschrift" pitchFamily="34" charset="0"/>
              </a:rPr>
              <a:t>SETORES CONTEMPLADOS NA MEDIDA</a:t>
            </a:r>
          </a:p>
        </p:txBody>
      </p:sp>
      <p:sp>
        <p:nvSpPr>
          <p:cNvPr id="11" name="Retângulo 10">
            <a:extLst>
              <a:ext uri="{FF2B5EF4-FFF2-40B4-BE49-F238E27FC236}">
                <a16:creationId xmlns:a16="http://schemas.microsoft.com/office/drawing/2014/main" id="{92FAE0E3-049C-4254-BB72-8CDBE08CD1EC}"/>
              </a:ext>
            </a:extLst>
          </p:cNvPr>
          <p:cNvSpPr/>
          <p:nvPr/>
        </p:nvSpPr>
        <p:spPr>
          <a:xfrm>
            <a:off x="1197463" y="2930991"/>
            <a:ext cx="21989074" cy="1668545"/>
          </a:xfrm>
          <a:prstGeom prst="rect">
            <a:avLst/>
          </a:prstGeom>
        </p:spPr>
        <p:txBody>
          <a:bodyPr wrap="square" lIns="91026" tIns="45535" rIns="91026" bIns="45535">
            <a:spAutoFit/>
          </a:bodyPr>
          <a:lstStyle/>
          <a:p>
            <a:pPr marL="568878" indent="-568878" algn="l" defTabSz="455039" hangingPunct="1">
              <a:lnSpc>
                <a:spcPct val="150000"/>
              </a:lnSpc>
              <a:buFont typeface="Wingdings" pitchFamily="2" charset="2"/>
              <a:buChar char="§"/>
            </a:pPr>
            <a:r>
              <a:rPr lang="pt-BR" sz="3600" kern="1200">
                <a:solidFill>
                  <a:prstClr val="black"/>
                </a:solidFill>
                <a:latin typeface="Fira Sans Regular" panose="020B0503050000020004" pitchFamily="34" charset="0"/>
              </a:rPr>
              <a:t>O CBAM será cobrado sobre as emissões incorporadas em produtos importados pela UE nos seguintes setores: </a:t>
            </a:r>
          </a:p>
        </p:txBody>
      </p:sp>
      <p:pic>
        <p:nvPicPr>
          <p:cNvPr id="12" name="Imagem 11">
            <a:extLst>
              <a:ext uri="{FF2B5EF4-FFF2-40B4-BE49-F238E27FC236}">
                <a16:creationId xmlns:a16="http://schemas.microsoft.com/office/drawing/2014/main" id="{6ECDD336-EC51-48DE-969B-23D46277E2FA}"/>
              </a:ext>
            </a:extLst>
          </p:cNvPr>
          <p:cNvPicPr>
            <a:picLocks noChangeAspect="1"/>
          </p:cNvPicPr>
          <p:nvPr/>
        </p:nvPicPr>
        <p:blipFill>
          <a:blip r:embed="rId3"/>
          <a:stretch>
            <a:fillRect/>
          </a:stretch>
        </p:blipFill>
        <p:spPr>
          <a:xfrm>
            <a:off x="1034940" y="5105315"/>
            <a:ext cx="22011272" cy="3598286"/>
          </a:xfrm>
          <a:prstGeom prst="rect">
            <a:avLst/>
          </a:prstGeom>
        </p:spPr>
      </p:pic>
      <p:sp>
        <p:nvSpPr>
          <p:cNvPr id="7" name="Retângulo 6">
            <a:extLst>
              <a:ext uri="{FF2B5EF4-FFF2-40B4-BE49-F238E27FC236}">
                <a16:creationId xmlns:a16="http://schemas.microsoft.com/office/drawing/2014/main" id="{0B66AF21-7A53-4784-B0B7-6E847C568168}"/>
              </a:ext>
            </a:extLst>
          </p:cNvPr>
          <p:cNvSpPr/>
          <p:nvPr/>
        </p:nvSpPr>
        <p:spPr>
          <a:xfrm>
            <a:off x="1420202" y="9794143"/>
            <a:ext cx="21989074" cy="1753953"/>
          </a:xfrm>
          <a:prstGeom prst="rect">
            <a:avLst/>
          </a:prstGeom>
        </p:spPr>
        <p:txBody>
          <a:bodyPr wrap="square" lIns="91026" tIns="45535" rIns="91026" bIns="45535">
            <a:spAutoFit/>
          </a:bodyPr>
          <a:lstStyle/>
          <a:p>
            <a:pPr marL="568878" indent="-568878" algn="just" defTabSz="455039" hangingPunct="1">
              <a:buFont typeface="Wingdings" pitchFamily="2" charset="2"/>
              <a:buChar char="§"/>
            </a:pPr>
            <a:r>
              <a:rPr lang="pt-BR" sz="3600" kern="1200">
                <a:solidFill>
                  <a:prstClr val="black"/>
                </a:solidFill>
                <a:latin typeface="Fira Sans Regular" panose="020B0503050000020004" pitchFamily="34" charset="0"/>
              </a:rPr>
              <a:t>Comissão Europeia abriu, em 30 de setembro de 2024, consulta pública para determinar a possibilidade de extensão do escopo do CBAM para produtos vinculados à cadeia dos bens já cobertos pelo CBAM</a:t>
            </a:r>
          </a:p>
        </p:txBody>
      </p:sp>
    </p:spTree>
    <p:extLst>
      <p:ext uri="{BB962C8B-B14F-4D97-AF65-F5344CB8AC3E}">
        <p14:creationId xmlns:p14="http://schemas.microsoft.com/office/powerpoint/2010/main" val="67401645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10" name="Imagem 9">
            <a:extLst>
              <a:ext uri="{FF2B5EF4-FFF2-40B4-BE49-F238E27FC236}">
                <a16:creationId xmlns:a16="http://schemas.microsoft.com/office/drawing/2014/main" id="{080DC0CE-001D-464F-931E-A1F7197387CA}"/>
              </a:ext>
            </a:extLst>
          </p:cNvPr>
          <p:cNvPicPr>
            <a:picLocks noChangeAspect="1"/>
          </p:cNvPicPr>
          <p:nvPr/>
        </p:nvPicPr>
        <p:blipFill>
          <a:blip r:embed="rId3"/>
          <a:stretch>
            <a:fillRect/>
          </a:stretch>
        </p:blipFill>
        <p:spPr>
          <a:xfrm>
            <a:off x="2145106" y="1058278"/>
            <a:ext cx="20029094" cy="10405507"/>
          </a:xfrm>
          <a:prstGeom prst="rect">
            <a:avLst/>
          </a:prstGeom>
        </p:spPr>
      </p:pic>
    </p:spTree>
    <p:extLst>
      <p:ext uri="{BB962C8B-B14F-4D97-AF65-F5344CB8AC3E}">
        <p14:creationId xmlns:p14="http://schemas.microsoft.com/office/powerpoint/2010/main" val="349276858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2337C063-8EB0-4FD7-9AF9-275C1B68B1CF}"/>
              </a:ext>
            </a:extLst>
          </p:cNvPr>
          <p:cNvPicPr>
            <a:picLocks noChangeAspect="1"/>
          </p:cNvPicPr>
          <p:nvPr/>
        </p:nvPicPr>
        <p:blipFill>
          <a:blip r:embed="rId3"/>
          <a:stretch>
            <a:fillRect/>
          </a:stretch>
        </p:blipFill>
        <p:spPr>
          <a:xfrm>
            <a:off x="1530165" y="1942632"/>
            <a:ext cx="21323669" cy="8842215"/>
          </a:xfrm>
          <a:prstGeom prst="rect">
            <a:avLst/>
          </a:prstGeom>
        </p:spPr>
      </p:pic>
    </p:spTree>
    <p:extLst>
      <p:ext uri="{BB962C8B-B14F-4D97-AF65-F5344CB8AC3E}">
        <p14:creationId xmlns:p14="http://schemas.microsoft.com/office/powerpoint/2010/main" val="78114177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2E3FC9AC-C1F6-496C-8BCD-9790A5EB4B9B}"/>
              </a:ext>
            </a:extLst>
          </p:cNvPr>
          <p:cNvPicPr>
            <a:picLocks noChangeAspect="1"/>
          </p:cNvPicPr>
          <p:nvPr/>
        </p:nvPicPr>
        <p:blipFill>
          <a:blip r:embed="rId3"/>
          <a:stretch>
            <a:fillRect/>
          </a:stretch>
        </p:blipFill>
        <p:spPr>
          <a:xfrm>
            <a:off x="1716227" y="4077353"/>
            <a:ext cx="21261296" cy="4479124"/>
          </a:xfrm>
          <a:prstGeom prst="rect">
            <a:avLst/>
          </a:prstGeom>
        </p:spPr>
      </p:pic>
    </p:spTree>
    <p:extLst>
      <p:ext uri="{BB962C8B-B14F-4D97-AF65-F5344CB8AC3E}">
        <p14:creationId xmlns:p14="http://schemas.microsoft.com/office/powerpoint/2010/main" val="393221634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89BF92F8-648A-402C-8CC2-25E15691920A}"/>
              </a:ext>
            </a:extLst>
          </p:cNvPr>
          <p:cNvPicPr>
            <a:picLocks noChangeAspect="1"/>
          </p:cNvPicPr>
          <p:nvPr/>
        </p:nvPicPr>
        <p:blipFill>
          <a:blip r:embed="rId3"/>
          <a:stretch>
            <a:fillRect/>
          </a:stretch>
        </p:blipFill>
        <p:spPr>
          <a:xfrm>
            <a:off x="4246853" y="708556"/>
            <a:ext cx="15890293" cy="10703859"/>
          </a:xfrm>
          <a:prstGeom prst="rect">
            <a:avLst/>
          </a:prstGeom>
        </p:spPr>
      </p:pic>
    </p:spTree>
    <p:extLst>
      <p:ext uri="{BB962C8B-B14F-4D97-AF65-F5344CB8AC3E}">
        <p14:creationId xmlns:p14="http://schemas.microsoft.com/office/powerpoint/2010/main" val="349599920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B5FE7CD6-8CDA-4A83-95A1-7693F9A82392}"/>
              </a:ext>
            </a:extLst>
          </p:cNvPr>
          <p:cNvPicPr>
            <a:picLocks noChangeAspect="1"/>
          </p:cNvPicPr>
          <p:nvPr/>
        </p:nvPicPr>
        <p:blipFill>
          <a:blip r:embed="rId3"/>
          <a:stretch>
            <a:fillRect/>
          </a:stretch>
        </p:blipFill>
        <p:spPr>
          <a:xfrm>
            <a:off x="3866746" y="1080985"/>
            <a:ext cx="16650507" cy="9857820"/>
          </a:xfrm>
          <a:prstGeom prst="rect">
            <a:avLst/>
          </a:prstGeom>
        </p:spPr>
      </p:pic>
    </p:spTree>
    <p:extLst>
      <p:ext uri="{BB962C8B-B14F-4D97-AF65-F5344CB8AC3E}">
        <p14:creationId xmlns:p14="http://schemas.microsoft.com/office/powerpoint/2010/main" val="97970783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284804F7-B272-431F-AAC0-FD52C57BD721}"/>
              </a:ext>
            </a:extLst>
          </p:cNvPr>
          <p:cNvPicPr>
            <a:picLocks noChangeAspect="1"/>
          </p:cNvPicPr>
          <p:nvPr/>
        </p:nvPicPr>
        <p:blipFill rotWithShape="1">
          <a:blip r:embed="rId3"/>
          <a:srcRect r="4895" b="-1"/>
          <a:stretch/>
        </p:blipFill>
        <p:spPr>
          <a:xfrm>
            <a:off x="20" y="2564"/>
            <a:ext cx="24377630" cy="12183574"/>
          </a:xfrm>
          <a:prstGeom prst="rect">
            <a:avLst/>
          </a:prstGeom>
        </p:spPr>
      </p:pic>
    </p:spTree>
    <p:extLst>
      <p:ext uri="{BB962C8B-B14F-4D97-AF65-F5344CB8AC3E}">
        <p14:creationId xmlns:p14="http://schemas.microsoft.com/office/powerpoint/2010/main" val="76748700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4" name="Imagem 3">
            <a:extLst>
              <a:ext uri="{FF2B5EF4-FFF2-40B4-BE49-F238E27FC236}">
                <a16:creationId xmlns:a16="http://schemas.microsoft.com/office/drawing/2014/main" id="{9116B33D-D97F-4FB2-93C0-71F286515335}"/>
              </a:ext>
            </a:extLst>
          </p:cNvPr>
          <p:cNvPicPr>
            <a:picLocks noChangeAspect="1"/>
          </p:cNvPicPr>
          <p:nvPr/>
        </p:nvPicPr>
        <p:blipFill>
          <a:blip r:embed="rId3"/>
          <a:stretch>
            <a:fillRect/>
          </a:stretch>
        </p:blipFill>
        <p:spPr>
          <a:xfrm>
            <a:off x="955160" y="607516"/>
            <a:ext cx="22473679" cy="11023859"/>
          </a:xfrm>
          <a:prstGeom prst="rect">
            <a:avLst/>
          </a:prstGeom>
        </p:spPr>
      </p:pic>
      <p:sp>
        <p:nvSpPr>
          <p:cNvPr id="6" name="Retângulo 5">
            <a:extLst>
              <a:ext uri="{FF2B5EF4-FFF2-40B4-BE49-F238E27FC236}">
                <a16:creationId xmlns:a16="http://schemas.microsoft.com/office/drawing/2014/main" id="{92CC3977-AECC-4A71-A1E6-734E4BE3BC31}"/>
              </a:ext>
            </a:extLst>
          </p:cNvPr>
          <p:cNvSpPr/>
          <p:nvPr/>
        </p:nvSpPr>
        <p:spPr>
          <a:xfrm>
            <a:off x="1307393" y="678619"/>
            <a:ext cx="7572838" cy="1107996"/>
          </a:xfrm>
          <a:prstGeom prst="rect">
            <a:avLst/>
          </a:prstGeom>
          <a:solidFill>
            <a:srgbClr val="EAEAE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5" name="CaixaDeTexto 4">
            <a:extLst>
              <a:ext uri="{FF2B5EF4-FFF2-40B4-BE49-F238E27FC236}">
                <a16:creationId xmlns:a16="http://schemas.microsoft.com/office/drawing/2014/main" id="{9E338317-0EF8-4D19-B81A-53B6CB12A811}"/>
              </a:ext>
            </a:extLst>
          </p:cNvPr>
          <p:cNvSpPr txBox="1"/>
          <p:nvPr/>
        </p:nvSpPr>
        <p:spPr>
          <a:xfrm>
            <a:off x="380402" y="715389"/>
            <a:ext cx="10240705" cy="1107996"/>
          </a:xfrm>
          <a:prstGeom prst="rect">
            <a:avLst/>
          </a:prstGeom>
          <a:noFill/>
        </p:spPr>
        <p:txBody>
          <a:bodyPr wrap="square" rtlCol="0">
            <a:spAutoFit/>
          </a:bodyPr>
          <a:lstStyle/>
          <a:p>
            <a:r>
              <a:rPr lang="pt-BR" sz="6600" b="1">
                <a:solidFill>
                  <a:schemeClr val="bg2">
                    <a:lumMod val="10000"/>
                  </a:schemeClr>
                </a:solidFill>
              </a:rPr>
              <a:t>FASE TRANSITÓRIA</a:t>
            </a:r>
          </a:p>
        </p:txBody>
      </p:sp>
    </p:spTree>
    <p:extLst>
      <p:ext uri="{BB962C8B-B14F-4D97-AF65-F5344CB8AC3E}">
        <p14:creationId xmlns:p14="http://schemas.microsoft.com/office/powerpoint/2010/main" val="153146814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5" name="Imagem 4">
            <a:extLst>
              <a:ext uri="{FF2B5EF4-FFF2-40B4-BE49-F238E27FC236}">
                <a16:creationId xmlns:a16="http://schemas.microsoft.com/office/drawing/2014/main" id="{6CFF5ACE-D658-422C-BDE7-E4E27B674500}"/>
              </a:ext>
            </a:extLst>
          </p:cNvPr>
          <p:cNvPicPr>
            <a:picLocks noChangeAspect="1"/>
          </p:cNvPicPr>
          <p:nvPr/>
        </p:nvPicPr>
        <p:blipFill>
          <a:blip r:embed="rId3"/>
          <a:stretch>
            <a:fillRect/>
          </a:stretch>
        </p:blipFill>
        <p:spPr>
          <a:xfrm>
            <a:off x="3287176" y="583428"/>
            <a:ext cx="16319670" cy="11124150"/>
          </a:xfrm>
          <a:prstGeom prst="rect">
            <a:avLst/>
          </a:prstGeom>
          <a:ln>
            <a:solidFill>
              <a:schemeClr val="tx1"/>
            </a:solidFill>
          </a:ln>
        </p:spPr>
      </p:pic>
    </p:spTree>
    <p:extLst>
      <p:ext uri="{BB962C8B-B14F-4D97-AF65-F5344CB8AC3E}">
        <p14:creationId xmlns:p14="http://schemas.microsoft.com/office/powerpoint/2010/main" val="230701132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0CAC4266-E041-4D04-8423-8A425C6BA09F}"/>
              </a:ext>
            </a:extLst>
          </p:cNvPr>
          <p:cNvPicPr>
            <a:picLocks noChangeAspect="1"/>
          </p:cNvPicPr>
          <p:nvPr/>
        </p:nvPicPr>
        <p:blipFill>
          <a:blip r:embed="rId3"/>
          <a:stretch>
            <a:fillRect/>
          </a:stretch>
        </p:blipFill>
        <p:spPr>
          <a:xfrm>
            <a:off x="2783198" y="520845"/>
            <a:ext cx="18817603" cy="11337878"/>
          </a:xfrm>
          <a:prstGeom prst="rect">
            <a:avLst/>
          </a:prstGeom>
          <a:ln>
            <a:solidFill>
              <a:schemeClr val="tx1"/>
            </a:solidFill>
          </a:ln>
        </p:spPr>
      </p:pic>
    </p:spTree>
    <p:extLst>
      <p:ext uri="{BB962C8B-B14F-4D97-AF65-F5344CB8AC3E}">
        <p14:creationId xmlns:p14="http://schemas.microsoft.com/office/powerpoint/2010/main" val="39381168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6" name="Imagem 5">
            <a:extLst>
              <a:ext uri="{FF2B5EF4-FFF2-40B4-BE49-F238E27FC236}">
                <a16:creationId xmlns:a16="http://schemas.microsoft.com/office/drawing/2014/main" id="{49F0BD26-F914-4A03-B647-0885ED6BD220}"/>
              </a:ext>
            </a:extLst>
          </p:cNvPr>
          <p:cNvPicPr>
            <a:picLocks noChangeAspect="1"/>
          </p:cNvPicPr>
          <p:nvPr/>
        </p:nvPicPr>
        <p:blipFill>
          <a:blip r:embed="rId3"/>
          <a:stretch>
            <a:fillRect/>
          </a:stretch>
        </p:blipFill>
        <p:spPr>
          <a:xfrm>
            <a:off x="1659068" y="684058"/>
            <a:ext cx="20285792" cy="10483915"/>
          </a:xfrm>
          <a:prstGeom prst="rect">
            <a:avLst/>
          </a:prstGeom>
        </p:spPr>
      </p:pic>
    </p:spTree>
    <p:extLst>
      <p:ext uri="{BB962C8B-B14F-4D97-AF65-F5344CB8AC3E}">
        <p14:creationId xmlns:p14="http://schemas.microsoft.com/office/powerpoint/2010/main" val="317302068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3" name="Imagem 2">
            <a:extLst>
              <a:ext uri="{FF2B5EF4-FFF2-40B4-BE49-F238E27FC236}">
                <a16:creationId xmlns:a16="http://schemas.microsoft.com/office/drawing/2014/main" id="{5F3904B0-554F-4077-BA8E-D9CB9884920A}"/>
              </a:ext>
            </a:extLst>
          </p:cNvPr>
          <p:cNvPicPr>
            <a:picLocks noChangeAspect="1"/>
          </p:cNvPicPr>
          <p:nvPr/>
        </p:nvPicPr>
        <p:blipFill>
          <a:blip r:embed="rId3"/>
          <a:stretch>
            <a:fillRect/>
          </a:stretch>
        </p:blipFill>
        <p:spPr>
          <a:xfrm>
            <a:off x="2567354" y="1278293"/>
            <a:ext cx="18818992" cy="9247264"/>
          </a:xfrm>
          <a:prstGeom prst="rect">
            <a:avLst/>
          </a:prstGeom>
          <a:ln>
            <a:solidFill>
              <a:schemeClr val="tx1"/>
            </a:solidFill>
          </a:ln>
        </p:spPr>
      </p:pic>
    </p:spTree>
    <p:extLst>
      <p:ext uri="{BB962C8B-B14F-4D97-AF65-F5344CB8AC3E}">
        <p14:creationId xmlns:p14="http://schemas.microsoft.com/office/powerpoint/2010/main" val="250912187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9" name="Título da apresentação">
            <a:extLst>
              <a:ext uri="{FF2B5EF4-FFF2-40B4-BE49-F238E27FC236}">
                <a16:creationId xmlns:a16="http://schemas.microsoft.com/office/drawing/2014/main" id="{6CC76285-AF8D-4623-8C85-E32AB510D917}"/>
              </a:ext>
            </a:extLst>
          </p:cNvPr>
          <p:cNvSpPr txBox="1">
            <a:spLocks noGrp="1"/>
          </p:cNvSpPr>
          <p:nvPr>
            <p:ph type="title"/>
          </p:nvPr>
        </p:nvSpPr>
        <p:spPr>
          <a:xfrm>
            <a:off x="1494153" y="1134204"/>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sz="7200">
                <a:solidFill>
                  <a:srgbClr val="000000"/>
                </a:solidFill>
              </a:rPr>
              <a:t>Objetivos do CBAM – UE</a:t>
            </a:r>
            <a:endParaRPr>
              <a:solidFill>
                <a:srgbClr val="000000"/>
              </a:solidFill>
            </a:endParaRPr>
          </a:p>
        </p:txBody>
      </p:sp>
      <p:sp>
        <p:nvSpPr>
          <p:cNvPr id="11" name="CaixaDeTexto 10">
            <a:extLst>
              <a:ext uri="{FF2B5EF4-FFF2-40B4-BE49-F238E27FC236}">
                <a16:creationId xmlns:a16="http://schemas.microsoft.com/office/drawing/2014/main" id="{C77582EF-6869-4361-B8D9-F89D99596C88}"/>
              </a:ext>
            </a:extLst>
          </p:cNvPr>
          <p:cNvSpPr txBox="1"/>
          <p:nvPr/>
        </p:nvSpPr>
        <p:spPr>
          <a:xfrm>
            <a:off x="2255228" y="3184130"/>
            <a:ext cx="17351618" cy="66643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68878" indent="-568878" algn="just">
              <a:lnSpc>
                <a:spcPct val="150000"/>
              </a:lnSpc>
              <a:buFont typeface="Wingdings" pitchFamily="2" charset="2"/>
              <a:buChar char="§"/>
            </a:pPr>
            <a:r>
              <a:rPr lang="pt-BR" sz="3200" b="1">
                <a:solidFill>
                  <a:srgbClr val="000000"/>
                </a:solidFill>
                <a:latin typeface="Fira Sans Regular" panose="020B0503050000020004" pitchFamily="34" charset="0"/>
              </a:rPr>
              <a:t>Viés da sustentabilidade + protecionismo econômico. </a:t>
            </a:r>
            <a:r>
              <a:rPr lang="pt-BR" sz="3200">
                <a:solidFill>
                  <a:srgbClr val="000000"/>
                </a:solidFill>
                <a:latin typeface="Fira Sans Regular" panose="020B0503050000020004" pitchFamily="34" charset="0"/>
              </a:rPr>
              <a:t>A UE já possui precificação interna de carbono, desde 2005, com o Sistema de Comércio de Emissões da UE - EU ETS (</a:t>
            </a:r>
            <a:r>
              <a:rPr lang="pt-BR" sz="3200" i="1" err="1">
                <a:solidFill>
                  <a:srgbClr val="000000"/>
                </a:solidFill>
                <a:latin typeface="Fira Sans Regular" panose="020B0503050000020004" pitchFamily="34" charset="0"/>
              </a:rPr>
              <a:t>European</a:t>
            </a:r>
            <a:r>
              <a:rPr lang="pt-BR" sz="3200" i="1">
                <a:solidFill>
                  <a:srgbClr val="000000"/>
                </a:solidFill>
                <a:latin typeface="Fira Sans Regular" panose="020B0503050000020004" pitchFamily="34" charset="0"/>
              </a:rPr>
              <a:t> Union </a:t>
            </a:r>
            <a:r>
              <a:rPr lang="pt-BR" sz="3200" i="1" err="1">
                <a:solidFill>
                  <a:srgbClr val="000000"/>
                </a:solidFill>
                <a:latin typeface="Fira Sans Regular" panose="020B0503050000020004" pitchFamily="34" charset="0"/>
              </a:rPr>
              <a:t>Emissions</a:t>
            </a:r>
            <a:r>
              <a:rPr lang="pt-BR" sz="3200" i="1">
                <a:solidFill>
                  <a:srgbClr val="000000"/>
                </a:solidFill>
                <a:latin typeface="Fira Sans Regular" panose="020B0503050000020004" pitchFamily="34" charset="0"/>
              </a:rPr>
              <a:t> Trading System</a:t>
            </a:r>
            <a:r>
              <a:rPr lang="pt-BR" sz="3200">
                <a:solidFill>
                  <a:srgbClr val="000000"/>
                </a:solidFill>
                <a:latin typeface="Fira Sans Regular" panose="020B0503050000020004" pitchFamily="34" charset="0"/>
              </a:rPr>
              <a:t>), que estabelece um preço para as emissões de carbono nos setores abrangidos pelo sistema dentro da EU;</a:t>
            </a:r>
          </a:p>
          <a:p>
            <a:pPr marL="568878" indent="-568878" algn="just">
              <a:lnSpc>
                <a:spcPct val="150000"/>
              </a:lnSpc>
              <a:buFont typeface="Wingdings" pitchFamily="2" charset="2"/>
              <a:buChar char="§"/>
            </a:pPr>
            <a:endParaRPr lang="pt-BR" sz="3200">
              <a:solidFill>
                <a:srgbClr val="000000"/>
              </a:solidFill>
              <a:latin typeface="Fira Sans Regular" panose="020B0503050000020004" pitchFamily="34" charset="0"/>
            </a:endParaRPr>
          </a:p>
          <a:p>
            <a:pPr marL="568878" indent="-568878" algn="just">
              <a:lnSpc>
                <a:spcPct val="150000"/>
              </a:lnSpc>
              <a:buFont typeface="Wingdings" pitchFamily="2" charset="2"/>
              <a:buChar char="§"/>
            </a:pPr>
            <a:r>
              <a:rPr lang="pt-BR" sz="3200">
                <a:solidFill>
                  <a:srgbClr val="000000"/>
                </a:solidFill>
                <a:latin typeface="Fira Sans Regular" panose="020B0503050000020004" pitchFamily="34" charset="0"/>
              </a:rPr>
              <a:t>Equalizando a concorrência: O objetivo do CBAM é também evitar vazamento de carbono (</a:t>
            </a:r>
            <a:r>
              <a:rPr lang="pt-BR" sz="3200" i="1" err="1">
                <a:solidFill>
                  <a:srgbClr val="000000"/>
                </a:solidFill>
                <a:latin typeface="Fira Sans Regular" panose="020B0503050000020004" pitchFamily="34" charset="0"/>
              </a:rPr>
              <a:t>carbon</a:t>
            </a:r>
            <a:r>
              <a:rPr lang="pt-BR" sz="3200" i="1">
                <a:solidFill>
                  <a:srgbClr val="000000"/>
                </a:solidFill>
                <a:latin typeface="Fira Sans Regular" panose="020B0503050000020004" pitchFamily="34" charset="0"/>
              </a:rPr>
              <a:t> </a:t>
            </a:r>
            <a:r>
              <a:rPr lang="pt-BR" sz="3200" i="1" err="1">
                <a:solidFill>
                  <a:srgbClr val="000000"/>
                </a:solidFill>
                <a:latin typeface="Fira Sans Regular" panose="020B0503050000020004" pitchFamily="34" charset="0"/>
              </a:rPr>
              <a:t>leakage</a:t>
            </a:r>
            <a:r>
              <a:rPr lang="pt-BR" sz="3200">
                <a:solidFill>
                  <a:srgbClr val="000000"/>
                </a:solidFill>
                <a:latin typeface="Fira Sans Regular" panose="020B0503050000020004" pitchFamily="34" charset="0"/>
              </a:rPr>
              <a:t>), ou seja, a transferência de plantas produtivas da UE para países com regras ambientais mais brandas, além de nivelar a competitividade entre produtos nacionais e estrangeiros.</a:t>
            </a:r>
          </a:p>
        </p:txBody>
      </p:sp>
    </p:spTree>
    <p:extLst>
      <p:ext uri="{BB962C8B-B14F-4D97-AF65-F5344CB8AC3E}">
        <p14:creationId xmlns:p14="http://schemas.microsoft.com/office/powerpoint/2010/main" val="250302972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27" name="Rectangle 18">
            <a:extLst>
              <a:ext uri="{FF2B5EF4-FFF2-40B4-BE49-F238E27FC236}">
                <a16:creationId xmlns:a16="http://schemas.microsoft.com/office/drawing/2014/main" id="{86D49E20-384E-4974-9014-B44A95F70D01}"/>
              </a:ext>
            </a:extLst>
          </p:cNvPr>
          <p:cNvSpPr/>
          <p:nvPr/>
        </p:nvSpPr>
        <p:spPr>
          <a:xfrm>
            <a:off x="1220481" y="1031618"/>
            <a:ext cx="21989074" cy="1314608"/>
          </a:xfrm>
          <a:prstGeom prst="rect">
            <a:avLst/>
          </a:prstGeom>
          <a:solidFill>
            <a:sysClr val="window" lastClr="FFFFFF"/>
          </a:solidFill>
          <a:ln w="38100" cap="flat" cmpd="sng" algn="ctr">
            <a:solidFill>
              <a:srgbClr val="242E38"/>
            </a:solidFill>
            <a:prstDash val="solid"/>
            <a:miter lim="800000"/>
          </a:ln>
          <a:effectLst/>
        </p:spPr>
        <p:txBody>
          <a:bodyPr lIns="91008" tIns="45527" rIns="91008" bIns="45527"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19">
            <a:extLst>
              <a:ext uri="{FF2B5EF4-FFF2-40B4-BE49-F238E27FC236}">
                <a16:creationId xmlns:a16="http://schemas.microsoft.com/office/drawing/2014/main" id="{B377432A-507F-405C-A132-58F8528C3928}"/>
              </a:ext>
            </a:extLst>
          </p:cNvPr>
          <p:cNvSpPr txBox="1"/>
          <p:nvPr/>
        </p:nvSpPr>
        <p:spPr>
          <a:xfrm>
            <a:off x="1220481" y="1225901"/>
            <a:ext cx="21989074" cy="923330"/>
          </a:xfrm>
          <a:prstGeom prst="rect">
            <a:avLst/>
          </a:prstGeom>
          <a:noFill/>
        </p:spPr>
        <p:txBody>
          <a:bodyPr wrap="square" lIns="91008" tIns="45527" rIns="91008" bIns="45527" rtlCol="0" anchor="ctr">
            <a:spAutoFit/>
          </a:bodyPr>
          <a:lstStyle/>
          <a:p>
            <a:pPr defTabSz="455039" hangingPunct="1">
              <a:defRPr/>
            </a:pPr>
            <a:r>
              <a:rPr lang="en-US" sz="5400" kern="1200">
                <a:solidFill>
                  <a:srgbClr val="242E38"/>
                </a:solidFill>
                <a:latin typeface="Fira Sans Regular" panose="020B0503050000020004" pitchFamily="34" charset="0"/>
              </a:rPr>
              <a:t>COMÉRCIO EXTERIOR DOS PRODUTOS ELENCADOS</a:t>
            </a:r>
          </a:p>
        </p:txBody>
      </p:sp>
      <p:sp>
        <p:nvSpPr>
          <p:cNvPr id="42" name="CaixaDeTexto 41">
            <a:extLst>
              <a:ext uri="{FF2B5EF4-FFF2-40B4-BE49-F238E27FC236}">
                <a16:creationId xmlns:a16="http://schemas.microsoft.com/office/drawing/2014/main" id="{C9818FAD-FEA5-4082-9452-3CF23385C2DA}"/>
              </a:ext>
            </a:extLst>
          </p:cNvPr>
          <p:cNvSpPr txBox="1"/>
          <p:nvPr/>
        </p:nvSpPr>
        <p:spPr>
          <a:xfrm>
            <a:off x="8743685" y="4404640"/>
            <a:ext cx="14345703" cy="1200329"/>
          </a:xfrm>
          <a:prstGeom prst="rect">
            <a:avLst/>
          </a:prstGeom>
          <a:noFill/>
        </p:spPr>
        <p:txBody>
          <a:bodyPr wrap="square" rtlCol="0">
            <a:spAutoFit/>
          </a:bodyPr>
          <a:lstStyle/>
          <a:p>
            <a:pPr marL="0" marR="0" lvl="0" indent="0" algn="l" defTabSz="455039" rtl="0" eaLnBrk="1" fontAlgn="auto" latinLnBrk="0" hangingPunct="1">
              <a:lnSpc>
                <a:spcPct val="100000"/>
              </a:lnSpc>
              <a:spcBef>
                <a:spcPts val="0"/>
              </a:spcBef>
              <a:spcAft>
                <a:spcPts val="0"/>
              </a:spcAft>
              <a:buClrTx/>
              <a:buSzTx/>
              <a:buFontTx/>
              <a:buNone/>
              <a:tabLst/>
              <a:defRPr/>
            </a:pPr>
            <a:r>
              <a:rPr kumimoji="0" lang="pt-BR" sz="7200" b="1" i="0" u="none" strike="noStrike" kern="1200" cap="none" spc="0" normalizeH="0" baseline="0" noProof="0">
                <a:ln>
                  <a:noFill/>
                </a:ln>
                <a:solidFill>
                  <a:srgbClr val="4472C4">
                    <a:lumMod val="50000"/>
                  </a:srgbClr>
                </a:solidFill>
                <a:effectLst/>
                <a:uLnTx/>
                <a:uFillTx/>
                <a:latin typeface="Calibri"/>
                <a:ea typeface="+mn-ea"/>
                <a:cs typeface="+mn-cs"/>
              </a:rPr>
              <a:t>US$ 34,4 milhões</a:t>
            </a:r>
          </a:p>
        </p:txBody>
      </p:sp>
      <p:sp>
        <p:nvSpPr>
          <p:cNvPr id="43" name="CaixaDeTexto 42">
            <a:extLst>
              <a:ext uri="{FF2B5EF4-FFF2-40B4-BE49-F238E27FC236}">
                <a16:creationId xmlns:a16="http://schemas.microsoft.com/office/drawing/2014/main" id="{D7443568-B146-4647-84D6-E5F29E078E62}"/>
              </a:ext>
            </a:extLst>
          </p:cNvPr>
          <p:cNvSpPr txBox="1"/>
          <p:nvPr/>
        </p:nvSpPr>
        <p:spPr>
          <a:xfrm>
            <a:off x="1186035" y="2962345"/>
            <a:ext cx="21155381" cy="830997"/>
          </a:xfrm>
          <a:prstGeom prst="rect">
            <a:avLst/>
          </a:prstGeom>
          <a:noFill/>
        </p:spPr>
        <p:txBody>
          <a:bodyPr wrap="square" rtlCol="0">
            <a:spAutoFit/>
          </a:bodyPr>
          <a:lstStyle/>
          <a:p>
            <a:pPr marL="571500" marR="0" lvl="0" indent="-571500" algn="l" defTabSz="45503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4400" b="0" i="0" u="none" strike="noStrike" kern="1200" cap="none" spc="0" normalizeH="0" baseline="0" noProof="0">
                <a:ln>
                  <a:noFill/>
                </a:ln>
                <a:solidFill>
                  <a:prstClr val="black"/>
                </a:solidFill>
                <a:effectLst/>
                <a:uLnTx/>
                <a:uFillTx/>
                <a:latin typeface="Calibri"/>
                <a:ea typeface="+mn-ea"/>
                <a:cs typeface="+mn-cs"/>
              </a:rPr>
              <a:t>Para o Brasil e o RS, os produtos mais afetados pelo CBAM são </a:t>
            </a:r>
            <a:r>
              <a:rPr kumimoji="0" lang="pt-BR" sz="4800" b="1" i="0" u="none" strike="noStrike" kern="1200" cap="none" spc="0" normalizeH="0" baseline="0" noProof="0">
                <a:ln>
                  <a:noFill/>
                </a:ln>
                <a:solidFill>
                  <a:prstClr val="black"/>
                </a:solidFill>
                <a:effectLst/>
                <a:uLnTx/>
                <a:uFillTx/>
                <a:latin typeface="Calibri"/>
                <a:ea typeface="+mn-ea"/>
                <a:cs typeface="+mn-cs"/>
              </a:rPr>
              <a:t>ferro, aço e suas obras</a:t>
            </a:r>
            <a:r>
              <a:rPr kumimoji="0" lang="pt-BR" sz="4800" b="0" i="0" u="none" strike="noStrike" kern="1200" cap="none" spc="0" normalizeH="0" baseline="0" noProof="0">
                <a:ln>
                  <a:noFill/>
                </a:ln>
                <a:solidFill>
                  <a:prstClr val="black"/>
                </a:solidFill>
                <a:effectLst/>
                <a:uLnTx/>
                <a:uFillTx/>
                <a:latin typeface="Calibri"/>
                <a:ea typeface="+mn-ea"/>
                <a:cs typeface="+mn-cs"/>
              </a:rPr>
              <a:t>. </a:t>
            </a:r>
            <a:endParaRPr kumimoji="0" lang="pt-BR" sz="4400" b="0" i="0" u="none" strike="noStrike" kern="1200" cap="none" spc="0" normalizeH="0" baseline="0" noProof="0">
              <a:ln>
                <a:noFill/>
              </a:ln>
              <a:solidFill>
                <a:prstClr val="black"/>
              </a:solidFill>
              <a:effectLst/>
              <a:uLnTx/>
              <a:uFillTx/>
              <a:latin typeface="Calibri"/>
              <a:ea typeface="+mn-ea"/>
              <a:cs typeface="+mn-cs"/>
            </a:endParaRPr>
          </a:p>
        </p:txBody>
      </p:sp>
      <p:sp>
        <p:nvSpPr>
          <p:cNvPr id="44" name="CaixaDeTexto 43">
            <a:extLst>
              <a:ext uri="{FF2B5EF4-FFF2-40B4-BE49-F238E27FC236}">
                <a16:creationId xmlns:a16="http://schemas.microsoft.com/office/drawing/2014/main" id="{C3043462-8E68-40A9-8749-776290F410F5}"/>
              </a:ext>
            </a:extLst>
          </p:cNvPr>
          <p:cNvSpPr txBox="1"/>
          <p:nvPr/>
        </p:nvSpPr>
        <p:spPr>
          <a:xfrm>
            <a:off x="2282108" y="4610439"/>
            <a:ext cx="6461577" cy="707886"/>
          </a:xfrm>
          <a:prstGeom prst="rect">
            <a:avLst/>
          </a:prstGeom>
          <a:noFill/>
        </p:spPr>
        <p:txBody>
          <a:bodyPr wrap="square" rtlCol="0">
            <a:spAutoFit/>
          </a:bodyPr>
          <a:lstStyle/>
          <a:p>
            <a:pPr marL="0" marR="0" lvl="0" indent="0" algn="l" defTabSz="455039" rtl="0" eaLnBrk="1" fontAlgn="auto" latinLnBrk="0" hangingPunct="1">
              <a:lnSpc>
                <a:spcPct val="100000"/>
              </a:lnSpc>
              <a:spcBef>
                <a:spcPts val="0"/>
              </a:spcBef>
              <a:spcAft>
                <a:spcPts val="0"/>
              </a:spcAft>
              <a:buClrTx/>
              <a:buSzTx/>
              <a:buFontTx/>
              <a:buNone/>
              <a:tabLst/>
              <a:defRPr/>
            </a:pPr>
            <a:r>
              <a:rPr kumimoji="0" lang="pt-BR" sz="4000" b="0" i="0" u="none" strike="noStrike" kern="1200" cap="none" spc="0" normalizeH="0" baseline="0" noProof="0">
                <a:ln>
                  <a:noFill/>
                </a:ln>
                <a:solidFill>
                  <a:prstClr val="black"/>
                </a:solidFill>
                <a:effectLst/>
                <a:uLnTx/>
                <a:uFillTx/>
                <a:latin typeface="Calibri"/>
                <a:ea typeface="+mn-ea"/>
                <a:cs typeface="+mn-cs"/>
              </a:rPr>
              <a:t>O Rio Grande do Sul exportou</a:t>
            </a:r>
          </a:p>
        </p:txBody>
      </p:sp>
      <p:sp>
        <p:nvSpPr>
          <p:cNvPr id="45" name="CaixaDeTexto 44">
            <a:extLst>
              <a:ext uri="{FF2B5EF4-FFF2-40B4-BE49-F238E27FC236}">
                <a16:creationId xmlns:a16="http://schemas.microsoft.com/office/drawing/2014/main" id="{A9AE42E9-FEAE-4A1D-B451-80CB0D8CF100}"/>
              </a:ext>
            </a:extLst>
          </p:cNvPr>
          <p:cNvSpPr txBox="1"/>
          <p:nvPr/>
        </p:nvSpPr>
        <p:spPr>
          <a:xfrm>
            <a:off x="8534446" y="5604969"/>
            <a:ext cx="7803437" cy="1938992"/>
          </a:xfrm>
          <a:prstGeom prst="rect">
            <a:avLst/>
          </a:prstGeom>
          <a:noFill/>
        </p:spPr>
        <p:txBody>
          <a:bodyPr wrap="square" rtlCol="0">
            <a:spAutoFit/>
          </a:bodyPr>
          <a:lstStyle/>
          <a:p>
            <a:pPr marL="0" marR="0" lvl="0" indent="0" algn="just" defTabSz="455039" rtl="0" eaLnBrk="1" fontAlgn="auto" latinLnBrk="0" hangingPunct="1">
              <a:lnSpc>
                <a:spcPct val="100000"/>
              </a:lnSpc>
              <a:spcBef>
                <a:spcPts val="0"/>
              </a:spcBef>
              <a:spcAft>
                <a:spcPts val="0"/>
              </a:spcAft>
              <a:buClrTx/>
              <a:buSzTx/>
              <a:buFontTx/>
              <a:buNone/>
              <a:tabLst/>
              <a:defRPr/>
            </a:pPr>
            <a:r>
              <a:rPr kumimoji="0" lang="pt-BR" sz="4000" b="0" i="0" u="none" strike="noStrike" kern="1200" cap="none" spc="0" normalizeH="0" baseline="0" noProof="0">
                <a:ln>
                  <a:noFill/>
                </a:ln>
                <a:solidFill>
                  <a:prstClr val="black"/>
                </a:solidFill>
                <a:effectLst/>
                <a:uLnTx/>
                <a:uFillTx/>
                <a:latin typeface="Calibri"/>
                <a:ea typeface="+mn-ea"/>
                <a:cs typeface="+mn-cs"/>
              </a:rPr>
              <a:t>desses produtos para a UE em 2022, que corresponderam a </a:t>
            </a:r>
            <a:r>
              <a:rPr kumimoji="0" lang="pt-BR" sz="4000" b="1" i="0" u="none" strike="noStrike" kern="1200" cap="none" spc="0" normalizeH="0" baseline="0" noProof="0">
                <a:ln>
                  <a:noFill/>
                </a:ln>
                <a:solidFill>
                  <a:srgbClr val="4472C4">
                    <a:lumMod val="50000"/>
                  </a:srgbClr>
                </a:solidFill>
                <a:effectLst/>
                <a:uLnTx/>
                <a:uFillTx/>
                <a:latin typeface="Calibri"/>
                <a:ea typeface="+mn-ea"/>
                <a:cs typeface="+mn-cs"/>
              </a:rPr>
              <a:t>1,1% </a:t>
            </a:r>
            <a:r>
              <a:rPr kumimoji="0" lang="pt-BR" sz="4000" b="0" i="0" u="none" strike="noStrike" kern="1200" cap="none" spc="0" normalizeH="0" baseline="0" noProof="0">
                <a:ln>
                  <a:noFill/>
                </a:ln>
                <a:solidFill>
                  <a:prstClr val="black"/>
                </a:solidFill>
                <a:effectLst/>
                <a:uLnTx/>
                <a:uFillTx/>
                <a:latin typeface="Calibri"/>
                <a:ea typeface="+mn-ea"/>
                <a:cs typeface="+mn-cs"/>
              </a:rPr>
              <a:t>das exportações gaúchas para o bloco.</a:t>
            </a:r>
          </a:p>
        </p:txBody>
      </p:sp>
      <p:sp>
        <p:nvSpPr>
          <p:cNvPr id="46" name="CaixaDeTexto 45">
            <a:extLst>
              <a:ext uri="{FF2B5EF4-FFF2-40B4-BE49-F238E27FC236}">
                <a16:creationId xmlns:a16="http://schemas.microsoft.com/office/drawing/2014/main" id="{91815FD7-39DE-4ADB-8D15-E1E13E3B8582}"/>
              </a:ext>
            </a:extLst>
          </p:cNvPr>
          <p:cNvSpPr txBox="1"/>
          <p:nvPr/>
        </p:nvSpPr>
        <p:spPr>
          <a:xfrm>
            <a:off x="2108372" y="8502162"/>
            <a:ext cx="20626922" cy="707886"/>
          </a:xfrm>
          <a:prstGeom prst="rect">
            <a:avLst/>
          </a:prstGeom>
          <a:noFill/>
        </p:spPr>
        <p:txBody>
          <a:bodyPr wrap="square" rtlCol="0">
            <a:spAutoFit/>
          </a:bodyPr>
          <a:lstStyle/>
          <a:p>
            <a:pPr marL="0" marR="0" lvl="0" indent="0" algn="l" defTabSz="455039" rtl="0" eaLnBrk="1" fontAlgn="auto" latinLnBrk="0" hangingPunct="1">
              <a:lnSpc>
                <a:spcPct val="100000"/>
              </a:lnSpc>
              <a:spcBef>
                <a:spcPts val="0"/>
              </a:spcBef>
              <a:spcAft>
                <a:spcPts val="0"/>
              </a:spcAft>
              <a:buClrTx/>
              <a:buSzTx/>
              <a:buFontTx/>
              <a:buNone/>
              <a:tabLst/>
              <a:defRPr/>
            </a:pPr>
            <a:r>
              <a:rPr kumimoji="0" lang="pt-BR" sz="4000" b="0" i="0" u="none" strike="noStrike" kern="1200" cap="none" spc="0" normalizeH="0" baseline="0" noProof="0">
                <a:ln>
                  <a:noFill/>
                </a:ln>
                <a:solidFill>
                  <a:prstClr val="black"/>
                </a:solidFill>
                <a:effectLst/>
                <a:uLnTx/>
                <a:uFillTx/>
                <a:latin typeface="Calibri"/>
                <a:ea typeface="+mn-ea"/>
                <a:cs typeface="+mn-cs"/>
              </a:rPr>
              <a:t>A União Europeia é o             maior destino das exportações gaúchas de ferro, aço e suas obras.</a:t>
            </a:r>
          </a:p>
        </p:txBody>
      </p:sp>
      <p:sp>
        <p:nvSpPr>
          <p:cNvPr id="47" name="CaixaDeTexto 46">
            <a:extLst>
              <a:ext uri="{FF2B5EF4-FFF2-40B4-BE49-F238E27FC236}">
                <a16:creationId xmlns:a16="http://schemas.microsoft.com/office/drawing/2014/main" id="{61A8C4FA-DE14-40A0-B3D3-E4859AC1DE97}"/>
              </a:ext>
            </a:extLst>
          </p:cNvPr>
          <p:cNvSpPr txBox="1"/>
          <p:nvPr/>
        </p:nvSpPr>
        <p:spPr>
          <a:xfrm>
            <a:off x="6673745" y="8194385"/>
            <a:ext cx="1252244" cy="1323439"/>
          </a:xfrm>
          <a:prstGeom prst="rect">
            <a:avLst/>
          </a:prstGeom>
          <a:noFill/>
        </p:spPr>
        <p:txBody>
          <a:bodyPr wrap="square" rtlCol="0">
            <a:spAutoFit/>
          </a:bodyPr>
          <a:lstStyle/>
          <a:p>
            <a:pPr marL="0" marR="0" lvl="0" indent="0" algn="l" defTabSz="455039" rtl="0" eaLnBrk="1" fontAlgn="auto" latinLnBrk="0" hangingPunct="1">
              <a:lnSpc>
                <a:spcPct val="100000"/>
              </a:lnSpc>
              <a:spcBef>
                <a:spcPts val="0"/>
              </a:spcBef>
              <a:spcAft>
                <a:spcPts val="0"/>
              </a:spcAft>
              <a:buClrTx/>
              <a:buSzTx/>
              <a:buFontTx/>
              <a:buNone/>
              <a:tabLst/>
              <a:defRPr/>
            </a:pPr>
            <a:r>
              <a:rPr kumimoji="0" lang="pt-BR" sz="8000" b="1" i="0" u="none" strike="noStrike" kern="1200" cap="none" spc="0" normalizeH="0" baseline="0" noProof="0">
                <a:ln>
                  <a:noFill/>
                </a:ln>
                <a:solidFill>
                  <a:srgbClr val="70AD47">
                    <a:lumMod val="50000"/>
                  </a:srgbClr>
                </a:solidFill>
                <a:effectLst/>
                <a:uLnTx/>
                <a:uFillTx/>
                <a:latin typeface="Calibri"/>
                <a:ea typeface="+mn-ea"/>
                <a:cs typeface="+mn-cs"/>
              </a:rPr>
              <a:t>5º</a:t>
            </a:r>
          </a:p>
        </p:txBody>
      </p:sp>
    </p:spTree>
    <p:extLst>
      <p:ext uri="{BB962C8B-B14F-4D97-AF65-F5344CB8AC3E}">
        <p14:creationId xmlns:p14="http://schemas.microsoft.com/office/powerpoint/2010/main" val="393828605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7" name="Retângulo 6">
            <a:extLst>
              <a:ext uri="{FF2B5EF4-FFF2-40B4-BE49-F238E27FC236}">
                <a16:creationId xmlns:a16="http://schemas.microsoft.com/office/drawing/2014/main" id="{C684CCEF-773F-417B-829D-C7FE82CC2BC5}"/>
              </a:ext>
            </a:extLst>
          </p:cNvPr>
          <p:cNvSpPr/>
          <p:nvPr/>
        </p:nvSpPr>
        <p:spPr>
          <a:xfrm>
            <a:off x="1220481" y="2935215"/>
            <a:ext cx="21989074" cy="9200094"/>
          </a:xfrm>
          <a:prstGeom prst="rect">
            <a:avLst/>
          </a:prstGeom>
        </p:spPr>
        <p:txBody>
          <a:bodyPr wrap="square" lIns="91026" tIns="45535" rIns="91026" bIns="45535">
            <a:spAutoFit/>
          </a:bodyPr>
          <a:lstStyle/>
          <a:p>
            <a:pPr marL="568878" indent="-568878" algn="just" defTabSz="455039" hangingPunct="1">
              <a:lnSpc>
                <a:spcPct val="150000"/>
              </a:lnSpc>
              <a:buFont typeface="Wingdings" pitchFamily="2" charset="2"/>
              <a:buChar char="§"/>
            </a:pPr>
            <a:r>
              <a:rPr lang="pt-BR" sz="4000" kern="1200">
                <a:solidFill>
                  <a:prstClr val="black"/>
                </a:solidFill>
                <a:latin typeface="Bahnschrift Light" pitchFamily="34" charset="0"/>
              </a:rPr>
              <a:t>Há punição para não apresentação dos relatórios, mesmo sendo fase transitória;</a:t>
            </a:r>
          </a:p>
          <a:p>
            <a:pPr marL="568878" indent="-568878" algn="just" defTabSz="455039" hangingPunct="1">
              <a:lnSpc>
                <a:spcPct val="150000"/>
              </a:lnSpc>
              <a:buFont typeface="Wingdings" pitchFamily="2" charset="2"/>
              <a:buChar char="§"/>
            </a:pPr>
            <a:endParaRPr lang="pt-BR" sz="3000" kern="1200">
              <a:solidFill>
                <a:prstClr val="black"/>
              </a:solidFill>
              <a:latin typeface="Bahnschrift Light" pitchFamily="34" charset="0"/>
            </a:endParaRPr>
          </a:p>
          <a:p>
            <a:pPr marL="568878" indent="-568878" algn="just" defTabSz="455039" hangingPunct="1">
              <a:lnSpc>
                <a:spcPct val="150000"/>
              </a:lnSpc>
              <a:buFont typeface="Wingdings" pitchFamily="2" charset="2"/>
              <a:buChar char="§"/>
            </a:pPr>
            <a:endParaRPr lang="pt-BR" sz="3000" kern="1200">
              <a:solidFill>
                <a:prstClr val="black"/>
              </a:solidFill>
              <a:latin typeface="Bahnschrift Light" pitchFamily="34" charset="0"/>
            </a:endParaRPr>
          </a:p>
          <a:p>
            <a:pPr marL="568878" indent="-568878" algn="just" defTabSz="455039" hangingPunct="1">
              <a:lnSpc>
                <a:spcPct val="150000"/>
              </a:lnSpc>
              <a:buFont typeface="Wingdings" pitchFamily="2" charset="2"/>
              <a:buChar char="§"/>
            </a:pPr>
            <a:r>
              <a:rPr lang="pt-BR" sz="4000" kern="1200">
                <a:solidFill>
                  <a:prstClr val="black"/>
                </a:solidFill>
                <a:latin typeface="Bahnschrift Light" pitchFamily="34" charset="0"/>
              </a:rPr>
              <a:t>As declarações devem ser por produtos e não por planta industrial;</a:t>
            </a:r>
          </a:p>
          <a:p>
            <a:pPr algn="just" defTabSz="455039" hangingPunct="1">
              <a:lnSpc>
                <a:spcPct val="150000"/>
              </a:lnSpc>
            </a:pPr>
            <a:endParaRPr lang="pt-BR" sz="3000" kern="1200">
              <a:solidFill>
                <a:prstClr val="black"/>
              </a:solidFill>
              <a:latin typeface="Bahnschrift Light" pitchFamily="34" charset="0"/>
            </a:endParaRPr>
          </a:p>
          <a:p>
            <a:pPr algn="just" defTabSz="455039" hangingPunct="1">
              <a:lnSpc>
                <a:spcPct val="150000"/>
              </a:lnSpc>
            </a:pPr>
            <a:endParaRPr lang="pt-BR" sz="3000" kern="1200">
              <a:solidFill>
                <a:prstClr val="black"/>
              </a:solidFill>
              <a:latin typeface="Bahnschrift Light" pitchFamily="34" charset="0"/>
            </a:endParaRPr>
          </a:p>
          <a:p>
            <a:pPr marL="568878" indent="-568878" algn="just" defTabSz="455039" hangingPunct="1">
              <a:lnSpc>
                <a:spcPct val="150000"/>
              </a:lnSpc>
              <a:buFont typeface="Wingdings" pitchFamily="2" charset="2"/>
              <a:buChar char="§"/>
            </a:pPr>
            <a:r>
              <a:rPr lang="pt-BR" sz="4000" kern="1200">
                <a:solidFill>
                  <a:prstClr val="black"/>
                </a:solidFill>
                <a:latin typeface="Bahnschrift Light" pitchFamily="34" charset="0"/>
              </a:rPr>
              <a:t>A partir de 1º de janeiro de 2026, apenas “Declarantes Autorizados” poderão importar produtos abrangidos pelo </a:t>
            </a:r>
            <a:r>
              <a:rPr lang="pt-BR" sz="4000" kern="1200" err="1">
                <a:solidFill>
                  <a:prstClr val="black"/>
                </a:solidFill>
                <a:latin typeface="Bahnschrift Light" pitchFamily="34" charset="0"/>
              </a:rPr>
              <a:t>CBAM</a:t>
            </a:r>
            <a:r>
              <a:rPr lang="pt-BR" sz="4000" kern="1200">
                <a:solidFill>
                  <a:prstClr val="black"/>
                </a:solidFill>
                <a:latin typeface="Bahnschrift Light" pitchFamily="34" charset="0"/>
              </a:rPr>
              <a:t> na UE;</a:t>
            </a:r>
          </a:p>
          <a:p>
            <a:pPr algn="just" defTabSz="455039" hangingPunct="1">
              <a:lnSpc>
                <a:spcPct val="150000"/>
              </a:lnSpc>
            </a:pPr>
            <a:endParaRPr lang="pt-BR" sz="4000" kern="1200">
              <a:solidFill>
                <a:prstClr val="black"/>
              </a:solidFill>
              <a:latin typeface="Bahnschrift Light" pitchFamily="34" charset="0"/>
            </a:endParaRPr>
          </a:p>
          <a:p>
            <a:pPr marL="568878" indent="-568878" algn="just" defTabSz="455039" hangingPunct="1">
              <a:lnSpc>
                <a:spcPct val="150000"/>
              </a:lnSpc>
              <a:buFont typeface="Wingdings" pitchFamily="2" charset="2"/>
              <a:buChar char="§"/>
            </a:pPr>
            <a:endParaRPr lang="pt-BR" sz="4000" kern="1200">
              <a:solidFill>
                <a:prstClr val="black"/>
              </a:solidFill>
              <a:latin typeface="Bahnschrift Light" pitchFamily="34" charset="0"/>
            </a:endParaRPr>
          </a:p>
          <a:p>
            <a:pPr marL="568878" indent="-568878" algn="just" defTabSz="455039" hangingPunct="1">
              <a:lnSpc>
                <a:spcPct val="150000"/>
              </a:lnSpc>
              <a:buFont typeface="Wingdings" pitchFamily="2" charset="2"/>
              <a:buChar char="§"/>
            </a:pPr>
            <a:endParaRPr lang="pt-BR" sz="4000" kern="1200">
              <a:solidFill>
                <a:prstClr val="black"/>
              </a:solidFill>
              <a:latin typeface="Bahnschrift Light" pitchFamily="34" charset="0"/>
            </a:endParaRPr>
          </a:p>
        </p:txBody>
      </p:sp>
      <p:sp>
        <p:nvSpPr>
          <p:cNvPr id="8" name="Rectangle 18">
            <a:extLst>
              <a:ext uri="{FF2B5EF4-FFF2-40B4-BE49-F238E27FC236}">
                <a16:creationId xmlns:a16="http://schemas.microsoft.com/office/drawing/2014/main" id="{1177A7BD-0CAB-45F0-82C8-D1EBFDDEED66}"/>
              </a:ext>
            </a:extLst>
          </p:cNvPr>
          <p:cNvSpPr/>
          <p:nvPr/>
        </p:nvSpPr>
        <p:spPr>
          <a:xfrm>
            <a:off x="1220481" y="1031618"/>
            <a:ext cx="21989074" cy="1314608"/>
          </a:xfrm>
          <a:prstGeom prst="rect">
            <a:avLst/>
          </a:prstGeom>
          <a:solidFill>
            <a:sysClr val="window" lastClr="FFFFFF"/>
          </a:solidFill>
          <a:ln w="38100" cap="flat" cmpd="sng" algn="ctr">
            <a:solidFill>
              <a:srgbClr val="242E38"/>
            </a:solidFill>
            <a:prstDash val="solid"/>
            <a:miter lim="800000"/>
          </a:ln>
          <a:effectLst/>
        </p:spPr>
        <p:txBody>
          <a:bodyPr lIns="91008" tIns="45527" rIns="91008" bIns="45527" rtlCol="0" anchor="ctr"/>
          <a:lstStyle/>
          <a:p>
            <a:pPr marL="0" marR="0" lvl="0" indent="0" defTabSz="455039"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19">
            <a:extLst>
              <a:ext uri="{FF2B5EF4-FFF2-40B4-BE49-F238E27FC236}">
                <a16:creationId xmlns:a16="http://schemas.microsoft.com/office/drawing/2014/main" id="{B4DDCF79-B7C1-446A-8B4B-F7B42A91DFDE}"/>
              </a:ext>
            </a:extLst>
          </p:cNvPr>
          <p:cNvSpPr txBox="1"/>
          <p:nvPr/>
        </p:nvSpPr>
        <p:spPr>
          <a:xfrm>
            <a:off x="1220481" y="1225901"/>
            <a:ext cx="21989074" cy="923330"/>
          </a:xfrm>
          <a:prstGeom prst="rect">
            <a:avLst/>
          </a:prstGeom>
          <a:noFill/>
        </p:spPr>
        <p:txBody>
          <a:bodyPr wrap="square" lIns="91008" tIns="45527" rIns="91008" bIns="45527" rtlCol="0" anchor="ctr">
            <a:spAutoFit/>
          </a:bodyPr>
          <a:lstStyle/>
          <a:p>
            <a:pPr defTabSz="455039" hangingPunct="1"/>
            <a:r>
              <a:rPr lang="en-US" sz="5400" kern="1200">
                <a:solidFill>
                  <a:srgbClr val="242E38"/>
                </a:solidFill>
                <a:latin typeface="Bahnschrift" pitchFamily="34" charset="0"/>
              </a:rPr>
              <a:t>PONTOS DE ATENÇÃO</a:t>
            </a:r>
          </a:p>
        </p:txBody>
      </p:sp>
    </p:spTree>
    <p:extLst>
      <p:ext uri="{BB962C8B-B14F-4D97-AF65-F5344CB8AC3E}">
        <p14:creationId xmlns:p14="http://schemas.microsoft.com/office/powerpoint/2010/main" val="309719616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pic>
        <p:nvPicPr>
          <p:cNvPr id="5" name="Imagem 4">
            <a:extLst>
              <a:ext uri="{FF2B5EF4-FFF2-40B4-BE49-F238E27FC236}">
                <a16:creationId xmlns:a16="http://schemas.microsoft.com/office/drawing/2014/main" id="{2E2DB39F-E906-49C2-A048-BEC36BED6245}"/>
              </a:ext>
            </a:extLst>
          </p:cNvPr>
          <p:cNvPicPr>
            <a:picLocks noChangeAspect="1"/>
          </p:cNvPicPr>
          <p:nvPr/>
        </p:nvPicPr>
        <p:blipFill>
          <a:blip r:embed="rId3"/>
          <a:stretch>
            <a:fillRect/>
          </a:stretch>
        </p:blipFill>
        <p:spPr>
          <a:xfrm>
            <a:off x="7371617" y="1490649"/>
            <a:ext cx="4064643" cy="5714646"/>
          </a:xfrm>
          <a:prstGeom prst="rect">
            <a:avLst/>
          </a:prstGeom>
        </p:spPr>
      </p:pic>
      <p:pic>
        <p:nvPicPr>
          <p:cNvPr id="12" name="Imagem 11">
            <a:extLst>
              <a:ext uri="{FF2B5EF4-FFF2-40B4-BE49-F238E27FC236}">
                <a16:creationId xmlns:a16="http://schemas.microsoft.com/office/drawing/2014/main" id="{F66F0D37-19AF-49B3-AAB4-42972D6E0EEE}"/>
              </a:ext>
            </a:extLst>
          </p:cNvPr>
          <p:cNvPicPr>
            <a:picLocks noChangeAspect="1"/>
          </p:cNvPicPr>
          <p:nvPr/>
        </p:nvPicPr>
        <p:blipFill>
          <a:blip r:embed="rId4"/>
          <a:stretch>
            <a:fillRect/>
          </a:stretch>
        </p:blipFill>
        <p:spPr>
          <a:xfrm>
            <a:off x="2213693" y="1494692"/>
            <a:ext cx="4064643" cy="5710603"/>
          </a:xfrm>
          <a:prstGeom prst="rect">
            <a:avLst/>
          </a:prstGeom>
        </p:spPr>
      </p:pic>
      <p:pic>
        <p:nvPicPr>
          <p:cNvPr id="14" name="Imagem 13">
            <a:extLst>
              <a:ext uri="{FF2B5EF4-FFF2-40B4-BE49-F238E27FC236}">
                <a16:creationId xmlns:a16="http://schemas.microsoft.com/office/drawing/2014/main" id="{667B27D2-425C-45A0-B10D-D72852E0E297}"/>
              </a:ext>
            </a:extLst>
          </p:cNvPr>
          <p:cNvPicPr>
            <a:picLocks noChangeAspect="1"/>
          </p:cNvPicPr>
          <p:nvPr/>
        </p:nvPicPr>
        <p:blipFill>
          <a:blip r:embed="rId5"/>
          <a:stretch>
            <a:fillRect/>
          </a:stretch>
        </p:blipFill>
        <p:spPr>
          <a:xfrm>
            <a:off x="12947742" y="1389098"/>
            <a:ext cx="3933489" cy="5610462"/>
          </a:xfrm>
          <a:prstGeom prst="rect">
            <a:avLst/>
          </a:prstGeom>
        </p:spPr>
      </p:pic>
      <p:pic>
        <p:nvPicPr>
          <p:cNvPr id="16" name="Imagem 15">
            <a:extLst>
              <a:ext uri="{FF2B5EF4-FFF2-40B4-BE49-F238E27FC236}">
                <a16:creationId xmlns:a16="http://schemas.microsoft.com/office/drawing/2014/main" id="{44919ECB-D1AA-4085-9679-CC84E02B224B}"/>
              </a:ext>
            </a:extLst>
          </p:cNvPr>
          <p:cNvPicPr>
            <a:picLocks noChangeAspect="1"/>
          </p:cNvPicPr>
          <p:nvPr/>
        </p:nvPicPr>
        <p:blipFill>
          <a:blip r:embed="rId6"/>
          <a:stretch>
            <a:fillRect/>
          </a:stretch>
        </p:blipFill>
        <p:spPr>
          <a:xfrm>
            <a:off x="18249869" y="1490650"/>
            <a:ext cx="4089565" cy="5714646"/>
          </a:xfrm>
          <a:prstGeom prst="rect">
            <a:avLst/>
          </a:prstGeom>
        </p:spPr>
      </p:pic>
      <p:sp>
        <p:nvSpPr>
          <p:cNvPr id="21" name="CaixaDeTexto 20">
            <a:extLst>
              <a:ext uri="{FF2B5EF4-FFF2-40B4-BE49-F238E27FC236}">
                <a16:creationId xmlns:a16="http://schemas.microsoft.com/office/drawing/2014/main" id="{A6BD4885-CF5A-4D96-A259-B429E710BEE9}"/>
              </a:ext>
            </a:extLst>
          </p:cNvPr>
          <p:cNvSpPr txBox="1"/>
          <p:nvPr/>
        </p:nvSpPr>
        <p:spPr>
          <a:xfrm>
            <a:off x="1107831" y="8187069"/>
            <a:ext cx="430823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endParaRPr kumimoji="0" lang="pt-BR" sz="2400" b="0" i="0" u="none" strike="noStrike" cap="none" spc="0" normalizeH="0" baseline="0">
              <a:ln>
                <a:noFill/>
              </a:ln>
              <a:solidFill>
                <a:srgbClr val="5E5E5E"/>
              </a:solidFill>
              <a:effectLst/>
              <a:uFillTx/>
              <a:latin typeface="+mn-lt"/>
              <a:ea typeface="+mn-ea"/>
              <a:cs typeface="+mn-cs"/>
              <a:sym typeface="Helvetica Neue"/>
            </a:endParaRPr>
          </a:p>
        </p:txBody>
      </p:sp>
      <p:sp>
        <p:nvSpPr>
          <p:cNvPr id="26" name="CaixaDeTexto 25">
            <a:extLst>
              <a:ext uri="{FF2B5EF4-FFF2-40B4-BE49-F238E27FC236}">
                <a16:creationId xmlns:a16="http://schemas.microsoft.com/office/drawing/2014/main" id="{3C22F6BF-7FC1-48F0-B39F-AA42C95EB4D3}"/>
              </a:ext>
            </a:extLst>
          </p:cNvPr>
          <p:cNvSpPr txBox="1"/>
          <p:nvPr/>
        </p:nvSpPr>
        <p:spPr>
          <a:xfrm>
            <a:off x="1756806" y="7690198"/>
            <a:ext cx="497841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2400" b="1" i="0" u="none" strike="noStrike" cap="none" spc="0" normalizeH="0" baseline="0">
                <a:ln>
                  <a:noFill/>
                </a:ln>
                <a:solidFill>
                  <a:srgbClr val="5E5E5E"/>
                </a:solidFill>
                <a:effectLst/>
                <a:uFillTx/>
                <a:latin typeface="+mn-lt"/>
                <a:ea typeface="+mn-ea"/>
                <a:cs typeface="+mn-cs"/>
                <a:sym typeface="Helvetica Neue"/>
              </a:rPr>
              <a:t>Regulamento na íntegra - CBAM</a:t>
            </a:r>
          </a:p>
        </p:txBody>
      </p:sp>
      <p:sp>
        <p:nvSpPr>
          <p:cNvPr id="28" name="CaixaDeTexto 27">
            <a:extLst>
              <a:ext uri="{FF2B5EF4-FFF2-40B4-BE49-F238E27FC236}">
                <a16:creationId xmlns:a16="http://schemas.microsoft.com/office/drawing/2014/main" id="{773FB18D-DF20-429A-8E9D-53CBA7E5C57A}"/>
              </a:ext>
            </a:extLst>
          </p:cNvPr>
          <p:cNvSpPr txBox="1"/>
          <p:nvPr/>
        </p:nvSpPr>
        <p:spPr>
          <a:xfrm>
            <a:off x="7249822" y="7581775"/>
            <a:ext cx="430823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2400" b="1" i="0" u="none" strike="noStrike" cap="none" spc="0" normalizeH="0" baseline="0">
                <a:ln>
                  <a:noFill/>
                </a:ln>
                <a:solidFill>
                  <a:srgbClr val="5E5E5E"/>
                </a:solidFill>
                <a:effectLst/>
                <a:uFillTx/>
                <a:latin typeface="+mn-lt"/>
                <a:ea typeface="+mn-ea"/>
                <a:cs typeface="+mn-cs"/>
                <a:sym typeface="Helvetica Neue"/>
              </a:rPr>
              <a:t>Manual sobre a fase transitória do CBAM - CNI</a:t>
            </a:r>
          </a:p>
        </p:txBody>
      </p:sp>
      <p:sp>
        <p:nvSpPr>
          <p:cNvPr id="29" name="CaixaDeTexto 28">
            <a:extLst>
              <a:ext uri="{FF2B5EF4-FFF2-40B4-BE49-F238E27FC236}">
                <a16:creationId xmlns:a16="http://schemas.microsoft.com/office/drawing/2014/main" id="{DEC8B4F8-11F2-4337-B48A-244F2EDCB0E5}"/>
              </a:ext>
            </a:extLst>
          </p:cNvPr>
          <p:cNvSpPr txBox="1"/>
          <p:nvPr/>
        </p:nvSpPr>
        <p:spPr>
          <a:xfrm>
            <a:off x="12573000" y="7717951"/>
            <a:ext cx="430823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pt-BR" b="1"/>
              <a:t>Regulamentação</a:t>
            </a:r>
            <a:endParaRPr kumimoji="0" lang="pt-BR" sz="2400" b="1" i="0" u="none" strike="noStrike" cap="none" spc="0" normalizeH="0" baseline="0">
              <a:ln>
                <a:noFill/>
              </a:ln>
              <a:solidFill>
                <a:srgbClr val="5E5E5E"/>
              </a:solidFill>
              <a:effectLst/>
              <a:uFillTx/>
              <a:latin typeface="+mn-lt"/>
              <a:ea typeface="+mn-ea"/>
              <a:cs typeface="+mn-cs"/>
              <a:sym typeface="Helvetica Neue"/>
            </a:endParaRPr>
          </a:p>
        </p:txBody>
      </p:sp>
      <p:sp>
        <p:nvSpPr>
          <p:cNvPr id="30" name="CaixaDeTexto 29">
            <a:extLst>
              <a:ext uri="{FF2B5EF4-FFF2-40B4-BE49-F238E27FC236}">
                <a16:creationId xmlns:a16="http://schemas.microsoft.com/office/drawing/2014/main" id="{9C5916B1-DE62-4D7E-A0AD-329AF1337D01}"/>
              </a:ext>
            </a:extLst>
          </p:cNvPr>
          <p:cNvSpPr txBox="1"/>
          <p:nvPr/>
        </p:nvSpPr>
        <p:spPr>
          <a:xfrm>
            <a:off x="18178954" y="7581775"/>
            <a:ext cx="430823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pt-BR" b="1"/>
              <a:t>Informe de Política Comercial - CNI</a:t>
            </a:r>
            <a:endParaRPr kumimoji="0" lang="pt-BR" sz="2400" b="1" i="0" u="none" strike="noStrike" cap="none" spc="0" normalizeH="0" baseline="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152926702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746291" y="5515185"/>
            <a:ext cx="26095569" cy="4648201"/>
          </a:xfrm>
          <a:prstGeom prst="rect">
            <a:avLst/>
          </a:prstGeom>
        </p:spPr>
        <p:txBody>
          <a:bodyPr anchor="t">
            <a:normAutofit/>
          </a:bodyPr>
          <a:lstStyle>
            <a:lvl1pPr>
              <a:defRPr sz="10600" b="0" i="1" spc="-211">
                <a:solidFill>
                  <a:srgbClr val="FFFFFF"/>
                </a:solidFill>
                <a:latin typeface="Fira Sans Bold"/>
                <a:ea typeface="Fira Sans Bold"/>
                <a:cs typeface="Fira Sans Bold"/>
                <a:sym typeface="Fira Sans Bold"/>
              </a:defRPr>
            </a:lvl1pPr>
          </a:lstStyle>
          <a:p>
            <a:r>
              <a:rPr lang="pt-BR" sz="10000"/>
              <a:t>Conselho de Comércio Exterior da FIERGS</a:t>
            </a:r>
            <a:endParaRPr sz="10000"/>
          </a:p>
        </p:txBody>
      </p:sp>
      <p:sp>
        <p:nvSpPr>
          <p:cNvPr id="3" name="Espaço Reservado para Texto 2">
            <a:extLst>
              <a:ext uri="{FF2B5EF4-FFF2-40B4-BE49-F238E27FC236}">
                <a16:creationId xmlns:a16="http://schemas.microsoft.com/office/drawing/2014/main" id="{3131AA54-C888-41FA-ADFC-A8A3274CAC32}"/>
              </a:ext>
            </a:extLst>
          </p:cNvPr>
          <p:cNvSpPr>
            <a:spLocks noGrp="1"/>
          </p:cNvSpPr>
          <p:nvPr>
            <p:ph type="body" sz="quarter" idx="1"/>
          </p:nvPr>
        </p:nvSpPr>
        <p:spPr>
          <a:xfrm>
            <a:off x="4571735" y="7608355"/>
            <a:ext cx="21971000" cy="1116952"/>
          </a:xfrm>
        </p:spPr>
        <p:txBody>
          <a:bodyPr>
            <a:normAutofit/>
          </a:bodyPr>
          <a:lstStyle/>
          <a:p>
            <a:r>
              <a:rPr lang="pt-BR" sz="4400">
                <a:solidFill>
                  <a:srgbClr val="FFFFFF"/>
                </a:solidFill>
              </a:rPr>
              <a:t>Fone: (51) 3347 8790          concex@fiergs.org.br</a:t>
            </a:r>
          </a:p>
        </p:txBody>
      </p:sp>
    </p:spTree>
    <p:extLst>
      <p:ext uri="{BB962C8B-B14F-4D97-AF65-F5344CB8AC3E}">
        <p14:creationId xmlns:p14="http://schemas.microsoft.com/office/powerpoint/2010/main" val="3617758846"/>
      </p:ext>
    </p:extLst>
  </p:cSld>
  <p:clrMapOvr>
    <a:masterClrMapping/>
  </p:clrMapOvr>
  <p:transition spd="med"/>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55D0BA-F835-46F0-A4B7-4556DD0DCA41}">
  <ds:schemaRefs>
    <ds:schemaRef ds:uri="http://schemas.microsoft.com/sharepoint/v3/contenttype/forms"/>
  </ds:schemaRefs>
</ds:datastoreItem>
</file>

<file path=customXml/itemProps2.xml><?xml version="1.0" encoding="utf-8"?>
<ds:datastoreItem xmlns:ds="http://schemas.openxmlformats.org/officeDocument/2006/customXml" ds:itemID="{F8E82994-CA08-4C7C-8418-4D1D7A97D8BA}">
  <ds:schemaRefs>
    <ds:schemaRef ds:uri="670203bc-d762-45b2-85d4-94df8f25fa94"/>
    <ds:schemaRef ds:uri="ee36cee3-c53f-4c35-9944-9258ac9d33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75F3156-1561-4D9F-B922-670D32EA9D80}"/>
</file>

<file path=docProps/app.xml><?xml version="1.0" encoding="utf-8"?>
<Properties xmlns="http://schemas.openxmlformats.org/officeDocument/2006/extended-properties" xmlns:vt="http://schemas.openxmlformats.org/officeDocument/2006/docPropsVTypes">
  <TotalTime>0</TotalTime>
  <Words>1990</Words>
  <Application>Microsoft Office PowerPoint</Application>
  <PresentationFormat>Personalizar</PresentationFormat>
  <Paragraphs>352</Paragraphs>
  <Slides>39</Slides>
  <Notes>0</Notes>
  <HiddenSlides>0</HiddenSlides>
  <MMClips>0</MMClips>
  <ScaleCrop>false</ScaleCrop>
  <HeadingPairs>
    <vt:vector size="6" baseType="variant">
      <vt:variant>
        <vt:lpstr>Fontes usadas</vt:lpstr>
      </vt:variant>
      <vt:variant>
        <vt:i4>13</vt:i4>
      </vt:variant>
      <vt:variant>
        <vt:lpstr>Tema</vt:lpstr>
      </vt:variant>
      <vt:variant>
        <vt:i4>1</vt:i4>
      </vt:variant>
      <vt:variant>
        <vt:lpstr>Títulos de slides</vt:lpstr>
      </vt:variant>
      <vt:variant>
        <vt:i4>39</vt:i4>
      </vt:variant>
    </vt:vector>
  </HeadingPairs>
  <TitlesOfParts>
    <vt:vector size="53" baseType="lpstr">
      <vt:lpstr>Arial</vt:lpstr>
      <vt:lpstr>Bahnschrift</vt:lpstr>
      <vt:lpstr>Bahnschrift Light</vt:lpstr>
      <vt:lpstr>Bahnschrift SemiBold</vt:lpstr>
      <vt:lpstr>Bahnschrift SemiLight</vt:lpstr>
      <vt:lpstr>Calibri</vt:lpstr>
      <vt:lpstr>Courier New</vt:lpstr>
      <vt:lpstr>Fira Sans Bold</vt:lpstr>
      <vt:lpstr>Fira Sans Regular</vt:lpstr>
      <vt:lpstr>Helvetica Neue</vt:lpstr>
      <vt:lpstr>Helvetica Neue Medium</vt:lpstr>
      <vt:lpstr>Ubuntu</vt:lpstr>
      <vt:lpstr>Wingdings</vt:lpstr>
      <vt:lpstr>33_DynamicLight</vt:lpstr>
      <vt:lpstr>Comércio Exterior e Sustentabilidade</vt:lpstr>
      <vt:lpstr>Apresentação do PowerPoint</vt:lpstr>
      <vt:lpstr>MEDIDAS COMERCIAIS DE SUSTENTABILIDADE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Mecanismo de Ajuste de Carbono na Fronteira CBAM – União Europeia</vt:lpstr>
      <vt:lpstr>Mecanismo de Ajuste de Carbono na Fronteira CBAM – União Europeia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Objetivos do CBAM – UE</vt:lpstr>
      <vt:lpstr>Apresentação do PowerPoint</vt:lpstr>
      <vt:lpstr>Apresentação do PowerPoint</vt:lpstr>
      <vt:lpstr>Apresentação do PowerPoint</vt:lpstr>
      <vt:lpstr>Conselho de Comércio Exterior da FIERGS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da apresentação</dc:title>
  <dc:creator>Joao Pedro Dos Santos Dias</dc:creator>
  <cp:lastModifiedBy>Joao Pedro Dos Santos Dias</cp:lastModifiedBy>
  <cp:revision>1</cp:revision>
  <dcterms:modified xsi:type="dcterms:W3CDTF">2024-10-23T20:42:01Z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y fmtid="{D5CDD505-2E9C-101B-9397-08002B2CF9AE}" pid="3" name="MediaServiceImageTags">
    <vt:lpwstr/>
  </property>
</Properties>
</file>